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  <p:ext uri="{FD5EFAAD-0ECE-453E-9831-46B23BE46B34}">
      <p15:chartTrackingRefBased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32" d="100"/>
          <a:sy n="132" d="100"/>
        </p:scale>
        <p:origin x="-17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1122-AB4E-944C-BCA8-CE45272C45F8}" type="datetimeFigureOut">
              <a:rPr lang="en-US" smtClean="0"/>
              <a:pPr/>
              <a:t>9/28/18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6D5E-2843-FE45-9294-34700B9FE6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1122-AB4E-944C-BCA8-CE45272C45F8}" type="datetimeFigureOut">
              <a:rPr lang="en-US" smtClean="0"/>
              <a:pPr/>
              <a:t>9/28/18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6D5E-2843-FE45-9294-34700B9FE6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1122-AB4E-944C-BCA8-CE45272C45F8}" type="datetimeFigureOut">
              <a:rPr lang="en-US" smtClean="0"/>
              <a:pPr/>
              <a:t>9/28/18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6D5E-2843-FE45-9294-34700B9FE6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1122-AB4E-944C-BCA8-CE45272C45F8}" type="datetimeFigureOut">
              <a:rPr lang="en-US" smtClean="0"/>
              <a:pPr/>
              <a:t>9/28/18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6D5E-2843-FE45-9294-34700B9FE6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1122-AB4E-944C-BCA8-CE45272C45F8}" type="datetimeFigureOut">
              <a:rPr lang="en-US" smtClean="0"/>
              <a:pPr/>
              <a:t>9/28/18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6D5E-2843-FE45-9294-34700B9FE6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1122-AB4E-944C-BCA8-CE45272C45F8}" type="datetimeFigureOut">
              <a:rPr lang="en-US" smtClean="0"/>
              <a:pPr/>
              <a:t>9/28/18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6D5E-2843-FE45-9294-34700B9FE6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1122-AB4E-944C-BCA8-CE45272C45F8}" type="datetimeFigureOut">
              <a:rPr lang="en-US" smtClean="0"/>
              <a:pPr/>
              <a:t>9/28/18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6D5E-2843-FE45-9294-34700B9FE6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1122-AB4E-944C-BCA8-CE45272C45F8}" type="datetimeFigureOut">
              <a:rPr lang="en-US" smtClean="0"/>
              <a:pPr/>
              <a:t>9/28/18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6D5E-2843-FE45-9294-34700B9FE6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1122-AB4E-944C-BCA8-CE45272C45F8}" type="datetimeFigureOut">
              <a:rPr lang="en-US" smtClean="0"/>
              <a:pPr/>
              <a:t>9/28/18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6D5E-2843-FE45-9294-34700B9FE6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1122-AB4E-944C-BCA8-CE45272C45F8}" type="datetimeFigureOut">
              <a:rPr lang="en-US" smtClean="0"/>
              <a:pPr/>
              <a:t>9/28/18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6D5E-2843-FE45-9294-34700B9FE6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1122-AB4E-944C-BCA8-CE45272C45F8}" type="datetimeFigureOut">
              <a:rPr lang="en-US" smtClean="0"/>
              <a:pPr/>
              <a:t>9/28/18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6D5E-2843-FE45-9294-34700B9FE6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81122-AB4E-944C-BCA8-CE45272C45F8}" type="datetimeFigureOut">
              <a:rPr lang="en-US" smtClean="0"/>
              <a:pPr/>
              <a:t>9/28/18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26D5E-2843-FE45-9294-34700B9FE6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Goals of the Conference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Mike Lawrence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:mv="urn:schemas-microsoft-com:mac:vml" xmlns:mc="http://schemas.openxmlformats.org/markup-compatibility/2006" id="{B4396445-4DB4-4947-B635-9D57CED1A7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309" y="5483576"/>
            <a:ext cx="1161291" cy="11597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Goals of the Conference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Explore the current scientific knowledge and understanding of low-dose radiation effects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:mv="urn:schemas-microsoft-com:mac:vml" xmlns:mc="http://schemas.openxmlformats.org/markup-compatibility/2006" id="{5CFCDECE-A880-4AFA-A0BB-3D6531CD0A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309" y="5483576"/>
            <a:ext cx="1161291" cy="11597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Goals of the Conference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Explore the current scientific knowledge and understanding of low-dose radiation effects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Consider the applicability of this knowledge as the scientific foundation for current radiation protection standards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:mv="urn:schemas-microsoft-com:mac:vml" xmlns:mc="http://schemas.openxmlformats.org/markup-compatibility/2006" id="{4C618B41-F013-418D-A48B-9A2739E09A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309" y="5483576"/>
            <a:ext cx="1161291" cy="11597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Goals of the Conference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Explore the current scientific knowledge and understanding of low-dose radiation effects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Consider the applicability of this knowledge as the scientific foundation for current radiation protection standards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Recommend a path forward 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:mv="urn:schemas-microsoft-com:mac:vml" xmlns:mc="http://schemas.openxmlformats.org/markup-compatibility/2006" id="{E8313834-FF4F-4512-9008-09869284CD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309" y="5483576"/>
            <a:ext cx="1161291" cy="11597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OE Low Dose Chart.jpg"/>
          <p:cNvPicPr>
            <a:picLocks noGrp="1" noChangeAspect="1"/>
          </p:cNvPicPr>
          <p:nvPr>
            <p:ph idx="1"/>
          </p:nvPr>
        </p:nvPicPr>
        <p:blipFill>
          <a:blip r:embed="rId2"/>
          <a:srcRect l="-4458" r="-4458"/>
          <a:stretch>
            <a:fillRect/>
          </a:stretch>
        </p:blipFill>
        <p:spPr>
          <a:xfrm>
            <a:off x="457200" y="525463"/>
            <a:ext cx="8229600" cy="56007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92</Words>
  <Application>Microsoft Macintosh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Goals of the Conference </vt:lpstr>
      <vt:lpstr>Goals of the Conference</vt:lpstr>
      <vt:lpstr>Goals of the Conference</vt:lpstr>
      <vt:lpstr>Goals of the Conference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Goals of the Conference </dc:title>
  <dc:creator>Michael Lawrence</dc:creator>
  <cp:lastModifiedBy>Michael Lawrence</cp:lastModifiedBy>
  <cp:revision>4</cp:revision>
  <dcterms:created xsi:type="dcterms:W3CDTF">2018-09-28T20:39:34Z</dcterms:created>
  <dcterms:modified xsi:type="dcterms:W3CDTF">2018-09-28T20:40:27Z</dcterms:modified>
</cp:coreProperties>
</file>