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handoutMasterIdLst>
    <p:handoutMasterId r:id="rId13"/>
  </p:handoutMasterIdLst>
  <p:sldIdLst>
    <p:sldId id="525" r:id="rId2"/>
    <p:sldId id="571" r:id="rId3"/>
    <p:sldId id="526" r:id="rId4"/>
    <p:sldId id="492" r:id="rId5"/>
    <p:sldId id="569" r:id="rId6"/>
    <p:sldId id="554" r:id="rId7"/>
    <p:sldId id="555" r:id="rId8"/>
    <p:sldId id="565" r:id="rId9"/>
    <p:sldId id="544" r:id="rId10"/>
    <p:sldId id="545" r:id="rId11"/>
  </p:sldIdLst>
  <p:sldSz cx="9144000" cy="6858000" type="screen4x3"/>
  <p:notesSz cx="6858000" cy="9144000"/>
  <p:defaultTextStyle>
    <a:defPPr>
      <a:defRPr lang="en-US"/>
    </a:defPPr>
    <a:lvl1pPr algn="l" rtl="0" fontAlgn="base">
      <a:spcBef>
        <a:spcPct val="0"/>
      </a:spcBef>
      <a:spcAft>
        <a:spcPct val="0"/>
      </a:spcAft>
      <a:defRPr sz="3000" kern="1200">
        <a:solidFill>
          <a:schemeClr val="tx1"/>
        </a:solidFill>
        <a:latin typeface="Helvetica" panose="020B0604020202020204" pitchFamily="34" charset="0"/>
        <a:ea typeface="ヒラギノ角ゴ Pro W3" pitchFamily="6" charset="-128"/>
        <a:cs typeface="+mn-cs"/>
      </a:defRPr>
    </a:lvl1pPr>
    <a:lvl2pPr marL="457200" algn="l" rtl="0" fontAlgn="base">
      <a:spcBef>
        <a:spcPct val="0"/>
      </a:spcBef>
      <a:spcAft>
        <a:spcPct val="0"/>
      </a:spcAft>
      <a:defRPr sz="3000" kern="1200">
        <a:solidFill>
          <a:schemeClr val="tx1"/>
        </a:solidFill>
        <a:latin typeface="Helvetica" panose="020B0604020202020204" pitchFamily="34" charset="0"/>
        <a:ea typeface="ヒラギノ角ゴ Pro W3" pitchFamily="6" charset="-128"/>
        <a:cs typeface="+mn-cs"/>
      </a:defRPr>
    </a:lvl2pPr>
    <a:lvl3pPr marL="914400" algn="l" rtl="0" fontAlgn="base">
      <a:spcBef>
        <a:spcPct val="0"/>
      </a:spcBef>
      <a:spcAft>
        <a:spcPct val="0"/>
      </a:spcAft>
      <a:defRPr sz="3000" kern="1200">
        <a:solidFill>
          <a:schemeClr val="tx1"/>
        </a:solidFill>
        <a:latin typeface="Helvetica" panose="020B0604020202020204" pitchFamily="34" charset="0"/>
        <a:ea typeface="ヒラギノ角ゴ Pro W3" pitchFamily="6" charset="-128"/>
        <a:cs typeface="+mn-cs"/>
      </a:defRPr>
    </a:lvl3pPr>
    <a:lvl4pPr marL="1371600" algn="l" rtl="0" fontAlgn="base">
      <a:spcBef>
        <a:spcPct val="0"/>
      </a:spcBef>
      <a:spcAft>
        <a:spcPct val="0"/>
      </a:spcAft>
      <a:defRPr sz="3000" kern="1200">
        <a:solidFill>
          <a:schemeClr val="tx1"/>
        </a:solidFill>
        <a:latin typeface="Helvetica" panose="020B0604020202020204" pitchFamily="34" charset="0"/>
        <a:ea typeface="ヒラギノ角ゴ Pro W3" pitchFamily="6" charset="-128"/>
        <a:cs typeface="+mn-cs"/>
      </a:defRPr>
    </a:lvl4pPr>
    <a:lvl5pPr marL="1828800" algn="l" rtl="0" fontAlgn="base">
      <a:spcBef>
        <a:spcPct val="0"/>
      </a:spcBef>
      <a:spcAft>
        <a:spcPct val="0"/>
      </a:spcAft>
      <a:defRPr sz="3000" kern="1200">
        <a:solidFill>
          <a:schemeClr val="tx1"/>
        </a:solidFill>
        <a:latin typeface="Helvetica" panose="020B0604020202020204" pitchFamily="34" charset="0"/>
        <a:ea typeface="ヒラギノ角ゴ Pro W3" pitchFamily="6" charset="-128"/>
        <a:cs typeface="+mn-cs"/>
      </a:defRPr>
    </a:lvl5pPr>
    <a:lvl6pPr marL="2286000" algn="l" defTabSz="914400" rtl="0" eaLnBrk="1" latinLnBrk="0" hangingPunct="1">
      <a:defRPr sz="3000" kern="1200">
        <a:solidFill>
          <a:schemeClr val="tx1"/>
        </a:solidFill>
        <a:latin typeface="Helvetica" panose="020B0604020202020204" pitchFamily="34" charset="0"/>
        <a:ea typeface="ヒラギノ角ゴ Pro W3" pitchFamily="6" charset="-128"/>
        <a:cs typeface="+mn-cs"/>
      </a:defRPr>
    </a:lvl6pPr>
    <a:lvl7pPr marL="2743200" algn="l" defTabSz="914400" rtl="0" eaLnBrk="1" latinLnBrk="0" hangingPunct="1">
      <a:defRPr sz="3000" kern="1200">
        <a:solidFill>
          <a:schemeClr val="tx1"/>
        </a:solidFill>
        <a:latin typeface="Helvetica" panose="020B0604020202020204" pitchFamily="34" charset="0"/>
        <a:ea typeface="ヒラギノ角ゴ Pro W3" pitchFamily="6" charset="-128"/>
        <a:cs typeface="+mn-cs"/>
      </a:defRPr>
    </a:lvl7pPr>
    <a:lvl8pPr marL="3200400" algn="l" defTabSz="914400" rtl="0" eaLnBrk="1" latinLnBrk="0" hangingPunct="1">
      <a:defRPr sz="3000" kern="1200">
        <a:solidFill>
          <a:schemeClr val="tx1"/>
        </a:solidFill>
        <a:latin typeface="Helvetica" panose="020B0604020202020204" pitchFamily="34" charset="0"/>
        <a:ea typeface="ヒラギノ角ゴ Pro W3" pitchFamily="6" charset="-128"/>
        <a:cs typeface="+mn-cs"/>
      </a:defRPr>
    </a:lvl8pPr>
    <a:lvl9pPr marL="3657600" algn="l" defTabSz="914400" rtl="0" eaLnBrk="1" latinLnBrk="0" hangingPunct="1">
      <a:defRPr sz="3000" kern="1200">
        <a:solidFill>
          <a:schemeClr val="tx1"/>
        </a:solidFill>
        <a:latin typeface="Helvetica" panose="020B0604020202020204" pitchFamily="34" charset="0"/>
        <a:ea typeface="ヒラギノ角ゴ Pro W3" pitchFamily="6" charset="-128"/>
        <a:cs typeface="+mn-cs"/>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80"/>
    <a:srgbClr val="FFFF00"/>
    <a:srgbClr val="0080FF"/>
    <a:srgbClr val="6666CC"/>
    <a:srgbClr val="9999FF"/>
    <a:srgbClr val="990000"/>
    <a:srgbClr val="9933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40" y="90"/>
      </p:cViewPr>
      <p:guideLst>
        <p:guide orient="horz" pos="2160"/>
        <p:guide pos="29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11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F8DE9D0-8B8F-4EA9-976E-89000902B5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7171" name="Rectangle 3">
            <a:extLst>
              <a:ext uri="{FF2B5EF4-FFF2-40B4-BE49-F238E27FC236}">
                <a16:creationId xmlns:a16="http://schemas.microsoft.com/office/drawing/2014/main" id="{564CCCDE-612D-4683-BE0B-C5AE6F27375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7172" name="Rectangle 4">
            <a:extLst>
              <a:ext uri="{FF2B5EF4-FFF2-40B4-BE49-F238E27FC236}">
                <a16:creationId xmlns:a16="http://schemas.microsoft.com/office/drawing/2014/main" id="{660237AF-3ADA-44F4-AE63-AB60281A501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7173" name="Rectangle 5">
            <a:extLst>
              <a:ext uri="{FF2B5EF4-FFF2-40B4-BE49-F238E27FC236}">
                <a16:creationId xmlns:a16="http://schemas.microsoft.com/office/drawing/2014/main" id="{F8C487EA-5D33-4ADE-8487-B6AD43BD792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anose="02020603050405020304" pitchFamily="18" charset="0"/>
              </a:defRPr>
            </a:lvl1pPr>
          </a:lstStyle>
          <a:p>
            <a:fld id="{4FAA05F5-C29B-4836-BD42-A48F39A7CA7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3F11086-9BA0-4B58-996E-16C92A3E78E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E7140EE2-C582-4651-8955-CD11FD0CDDE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2A1DAA21-398E-45EF-9C8A-A19E260CCC9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27F97E1-B126-4A45-9836-670C1D4555D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61B31946-A352-40AE-ACEB-6007BFD9FC9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5127" name="Rectangle 7">
            <a:extLst>
              <a:ext uri="{FF2B5EF4-FFF2-40B4-BE49-F238E27FC236}">
                <a16:creationId xmlns:a16="http://schemas.microsoft.com/office/drawing/2014/main" id="{611ADB28-74C8-48EF-AA96-E5A192CF6EA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anose="02020603050405020304" pitchFamily="18" charset="0"/>
              </a:defRPr>
            </a:lvl1pPr>
          </a:lstStyle>
          <a:p>
            <a:fld id="{4BE5F745-062B-4309-880B-74BF98E759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MS PGothic" panose="020B0600070205080204"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pitchFamily="-108"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anose="020B0600070205080204"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11FBE5D-4DB1-4DBA-8E3C-E1C20A03C29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fld id="{DA0E7D44-10B3-452E-8CA1-51431FD34975}" type="slidenum">
              <a:rPr lang="en-US" altLang="en-US" sz="1200">
                <a:latin typeface="Times" panose="02020603050405020304" pitchFamily="18" charset="0"/>
              </a:rPr>
              <a:pPr algn="r"/>
              <a:t>1</a:t>
            </a:fld>
            <a:endParaRPr lang="en-US" altLang="en-US" sz="1200">
              <a:latin typeface="Times" panose="02020603050405020304" pitchFamily="18" charset="0"/>
            </a:endParaRPr>
          </a:p>
        </p:txBody>
      </p:sp>
      <p:sp>
        <p:nvSpPr>
          <p:cNvPr id="16386" name="Rectangle 2">
            <a:extLst>
              <a:ext uri="{FF2B5EF4-FFF2-40B4-BE49-F238E27FC236}">
                <a16:creationId xmlns:a16="http://schemas.microsoft.com/office/drawing/2014/main" id="{3E678517-A732-4C22-8F5F-A21994691AFF}"/>
              </a:ext>
            </a:extLst>
          </p:cNvPr>
          <p:cNvSpPr>
            <a:spLocks noGrp="1" noRot="1" noChangeAspect="1" noChangeArrowheads="1"/>
          </p:cNvSpPr>
          <p:nvPr>
            <p:ph type="sldImg"/>
          </p:nvPr>
        </p:nvSpPr>
        <p:spPr>
          <a:solidFill>
            <a:srgbClr val="FFFFFF"/>
          </a:solidFill>
          <a:ln/>
        </p:spPr>
      </p:sp>
      <p:sp>
        <p:nvSpPr>
          <p:cNvPr id="16387" name="Rectangle 3">
            <a:extLst>
              <a:ext uri="{FF2B5EF4-FFF2-40B4-BE49-F238E27FC236}">
                <a16:creationId xmlns:a16="http://schemas.microsoft.com/office/drawing/2014/main" id="{08D48979-84B2-4D41-AD94-CD57F209FF82}"/>
              </a:ext>
            </a:extLst>
          </p:cNvPr>
          <p:cNvSpPr>
            <a:spLocks noGrp="1" noChangeArrowheads="1"/>
          </p:cNvSpPr>
          <p:nvPr>
            <p:ph type="body" idx="1"/>
          </p:nvPr>
        </p:nvSpPr>
        <p:spPr>
          <a:solidFill>
            <a:srgbClr val="FFFFFF"/>
          </a:solidFill>
          <a:ln>
            <a:solidFill>
              <a:srgbClr val="000000"/>
            </a:solidFill>
          </a:ln>
        </p:spPr>
        <p:txBody>
          <a:bodyPr/>
          <a:lstStyle/>
          <a:p>
            <a:pPr marL="228600" indent="-228600">
              <a:buFontTx/>
              <a:buAutoNum type="arabicParenR"/>
            </a:pPr>
            <a:r>
              <a:rPr lang="en-US" altLang="en-US">
                <a:latin typeface="Helvetica" panose="020B0604020202020204" pitchFamily="34" charset="0"/>
              </a:rPr>
              <a:t>One of the most important question in biology is </a:t>
            </a:r>
            <a:r>
              <a:rPr lang="ja-JP" altLang="en-US">
                <a:latin typeface="Helvetica" panose="020B0604020202020204" pitchFamily="34" charset="0"/>
              </a:rPr>
              <a:t>“</a:t>
            </a:r>
            <a:r>
              <a:rPr lang="en-US" altLang="ja-JP">
                <a:latin typeface="Helvetica" panose="020B0604020202020204" pitchFamily="34" charset="0"/>
              </a:rPr>
              <a:t>Why do people vary in their susceptibility to diseases?” Since we are in the era of the genome, much time, money and effort have gone into identifying SNPs associated with various diseases.</a:t>
            </a:r>
          </a:p>
          <a:p>
            <a:pPr marL="228600" indent="-228600">
              <a:buFontTx/>
              <a:buAutoNum type="arabicParenR"/>
            </a:pPr>
            <a:r>
              <a:rPr lang="en-US" altLang="en-US">
                <a:latin typeface="Helvetica" panose="020B0604020202020204" pitchFamily="34" charset="0"/>
              </a:rPr>
              <a:t>Although this approach has been successful (e.g. BRAC1 &amp; BRAC2), it has been less successful in determining the causes of neurological disorders. </a:t>
            </a:r>
          </a:p>
          <a:p>
            <a:pPr marL="228600" indent="-228600">
              <a:buFontTx/>
              <a:buAutoNum type="arabicParenR"/>
            </a:pPr>
            <a:r>
              <a:rPr lang="en-US" altLang="en-US">
                <a:latin typeface="Helvetica" panose="020B0604020202020204" pitchFamily="34" charset="0"/>
              </a:rPr>
              <a:t>To me, a more fundamentally important question is why do monozygotic twins, who are basically genetically identical, also vary in their disease susceptibility if the only thing that is important in this process is genetic variation?</a:t>
            </a:r>
          </a:p>
          <a:p>
            <a:pPr marL="228600" indent="-228600">
              <a:buFontTx/>
              <a:buAutoNum type="arabicParenR"/>
            </a:pPr>
            <a:r>
              <a:rPr lang="en-US" altLang="en-US">
                <a:latin typeface="Helvetica" panose="020B0604020202020204" pitchFamily="34" charset="0"/>
              </a:rPr>
              <a:t>One reason for this is that although identical twins have the same genome, they most likely do not have identical epigenomes. This concept is shown in the painting we had commissioned from Collin Murphy for the 2005 Environmental Epigenomics meeting at the Washington Duke Inn in Durham, NC.</a:t>
            </a:r>
          </a:p>
          <a:p>
            <a:pPr marL="228600" indent="-228600"/>
            <a:endParaRPr lang="en-US" altLang="en-US">
              <a:latin typeface="Helvetica" panose="020B0604020202020204" pitchFamily="34" charset="0"/>
            </a:endParaRPr>
          </a:p>
          <a:p>
            <a:pPr marL="228600" indent="-228600"/>
            <a:endParaRPr lang="en-US" altLang="en-US">
              <a:latin typeface="Helvetica"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6F044FDA-CC31-492C-902A-C0D80FDA372A}"/>
              </a:ext>
            </a:extLst>
          </p:cNvPr>
          <p:cNvSpPr>
            <a:spLocks noGrp="1" noRot="1" noChangeAspect="1"/>
          </p:cNvSpPr>
          <p:nvPr>
            <p:ph type="sldImg"/>
          </p:nvPr>
        </p:nvSpPr>
        <p:spPr>
          <a:ln/>
        </p:spPr>
      </p:sp>
      <p:sp>
        <p:nvSpPr>
          <p:cNvPr id="34818" name="Notes Placeholder 2">
            <a:extLst>
              <a:ext uri="{FF2B5EF4-FFF2-40B4-BE49-F238E27FC236}">
                <a16:creationId xmlns:a16="http://schemas.microsoft.com/office/drawing/2014/main" id="{6D65EFF4-D935-4707-B071-A5A64E088E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34819" name="Slide Number Placeholder 3">
            <a:extLst>
              <a:ext uri="{FF2B5EF4-FFF2-40B4-BE49-F238E27FC236}">
                <a16:creationId xmlns:a16="http://schemas.microsoft.com/office/drawing/2014/main" id="{6B0461FC-DB3C-4BF6-AD1B-8A8490BE14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fld id="{801813A4-28CA-4D5C-ADF2-9DCEFCD0B204}"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00C4670-F42E-4FEC-9902-2F41ED44EF9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eaLnBrk="1" hangingPunct="1"/>
            <a:fld id="{89B146C3-B268-4564-B378-E1A3B104BABC}" type="slidenum">
              <a:rPr lang="en-US" altLang="en-US" sz="1200">
                <a:latin typeface="Times" panose="02020603050405020304" pitchFamily="18" charset="0"/>
              </a:rPr>
              <a:pPr algn="r" eaLnBrk="1" hangingPunct="1"/>
              <a:t>2</a:t>
            </a:fld>
            <a:endParaRPr lang="en-US" altLang="en-US" sz="1200">
              <a:latin typeface="Times" panose="02020603050405020304" pitchFamily="18" charset="0"/>
            </a:endParaRPr>
          </a:p>
        </p:txBody>
      </p:sp>
      <p:sp>
        <p:nvSpPr>
          <p:cNvPr id="18434" name="Rectangle 2">
            <a:extLst>
              <a:ext uri="{FF2B5EF4-FFF2-40B4-BE49-F238E27FC236}">
                <a16:creationId xmlns:a16="http://schemas.microsoft.com/office/drawing/2014/main" id="{C5A4C70B-BD41-4744-A1B3-A17F1CEC5AE5}"/>
              </a:ext>
            </a:extLst>
          </p:cNvPr>
          <p:cNvSpPr>
            <a:spLocks noGrp="1" noRot="1" noChangeAspect="1" noChangeArrowheads="1"/>
          </p:cNvSpPr>
          <p:nvPr>
            <p:ph type="sldImg"/>
          </p:nvPr>
        </p:nvSpPr>
        <p:spPr>
          <a:solidFill>
            <a:srgbClr val="FFFFFF"/>
          </a:solidFill>
          <a:ln/>
        </p:spPr>
      </p:sp>
      <p:sp>
        <p:nvSpPr>
          <p:cNvPr id="18435" name="Rectangle 3">
            <a:extLst>
              <a:ext uri="{FF2B5EF4-FFF2-40B4-BE49-F238E27FC236}">
                <a16:creationId xmlns:a16="http://schemas.microsoft.com/office/drawing/2014/main" id="{D34A656C-EC13-48DB-8AE8-39D536F62C63}"/>
              </a:ext>
            </a:extLst>
          </p:cNvPr>
          <p:cNvSpPr>
            <a:spLocks noGrp="1" noChangeArrowheads="1"/>
          </p:cNvSpPr>
          <p:nvPr>
            <p:ph type="body" idx="1"/>
          </p:nvPr>
        </p:nvSpPr>
        <p:spPr>
          <a:solidFill>
            <a:srgbClr val="FFFFFF"/>
          </a:solidFill>
          <a:ln>
            <a:solidFill>
              <a:srgbClr val="000000"/>
            </a:solidFill>
          </a:ln>
        </p:spPr>
        <p:txBody>
          <a:bodyPr/>
          <a:lstStyle/>
          <a:p>
            <a:pPr marL="228600" indent="-228600">
              <a:buFontTx/>
              <a:buAutoNum type="arabicParenR"/>
            </a:pPr>
            <a:r>
              <a:rPr lang="en-US" altLang="en-US">
                <a:latin typeface="Times" panose="02020603050405020304" pitchFamily="18" charset="0"/>
              </a:rPr>
              <a:t>Epigenetics simply means </a:t>
            </a:r>
            <a:r>
              <a:rPr lang="ja-JP" altLang="en-US">
                <a:latin typeface="Times" panose="02020603050405020304" pitchFamily="18" charset="0"/>
              </a:rPr>
              <a:t>“</a:t>
            </a:r>
            <a:r>
              <a:rPr lang="en-US" altLang="ja-JP">
                <a:latin typeface="Times" panose="02020603050405020304" pitchFamily="18" charset="0"/>
              </a:rPr>
              <a:t>above the genetics</a:t>
            </a:r>
            <a:r>
              <a:rPr lang="ja-JP" altLang="en-US">
                <a:latin typeface="Times" panose="02020603050405020304" pitchFamily="18" charset="0"/>
              </a:rPr>
              <a:t>”</a:t>
            </a:r>
            <a:r>
              <a:rPr lang="en-US" altLang="ja-JP">
                <a:latin typeface="Times" panose="02020603050405020304" pitchFamily="18" charset="0"/>
              </a:rPr>
              <a:t>, like epicenter means </a:t>
            </a:r>
            <a:r>
              <a:rPr lang="ja-JP" altLang="en-US">
                <a:latin typeface="Times" panose="02020603050405020304" pitchFamily="18" charset="0"/>
              </a:rPr>
              <a:t>“</a:t>
            </a:r>
            <a:r>
              <a:rPr lang="en-US" altLang="ja-JP">
                <a:latin typeface="Times" panose="02020603050405020304" pitchFamily="18" charset="0"/>
              </a:rPr>
              <a:t>above the center.</a:t>
            </a:r>
            <a:r>
              <a:rPr lang="ja-JP" altLang="en-US">
                <a:latin typeface="Times" panose="02020603050405020304" pitchFamily="18" charset="0"/>
              </a:rPr>
              <a:t>”</a:t>
            </a:r>
            <a:endParaRPr lang="en-US" altLang="ja-JP">
              <a:latin typeface="Times" panose="02020603050405020304" pitchFamily="18" charset="0"/>
            </a:endParaRPr>
          </a:p>
          <a:p>
            <a:pPr marL="228600" indent="-228600"/>
            <a:r>
              <a:rPr lang="en-US" altLang="en-US">
                <a:solidFill>
                  <a:schemeClr val="bg1"/>
                </a:solidFill>
                <a:latin typeface="Arial" panose="020B0604020202020204" pitchFamily="34" charset="0"/>
              </a:rPr>
              <a:t>2) Two main components of the Epigenetic Code – DNA methylation and Histone marks that together either cause the chromatin to condense and become inactive of relax so genes can be transcribed.</a:t>
            </a:r>
            <a:endParaRPr lang="en-US" altLang="en-US">
              <a:latin typeface="Times" panose="02020603050405020304" pitchFamily="18" charset="0"/>
            </a:endParaRPr>
          </a:p>
          <a:p>
            <a:pPr marL="228600" indent="-228600"/>
            <a:r>
              <a:rPr lang="en-US" altLang="en-US">
                <a:latin typeface="Times" panose="02020603050405020304" pitchFamily="18" charset="0"/>
              </a:rPr>
              <a:t>3)  Modern Definition of Epigenetics: </a:t>
            </a:r>
            <a:r>
              <a:rPr lang="en-US" altLang="en-US">
                <a:solidFill>
                  <a:schemeClr val="bg1"/>
                </a:solidFill>
                <a:latin typeface="Arial" panose="020B0604020202020204" pitchFamily="34" charset="0"/>
              </a:rPr>
              <a:t>Epigenetics research refers to the </a:t>
            </a:r>
            <a:r>
              <a:rPr lang="en-US" altLang="en-US">
                <a:solidFill>
                  <a:srgbClr val="66FFCC"/>
                </a:solidFill>
                <a:latin typeface="Arial" panose="020B0604020202020204" pitchFamily="34" charset="0"/>
              </a:rPr>
              <a:t>study of heritable changes in gene function during cell replication that occur without a change in the sequence of the DNA</a:t>
            </a:r>
            <a:r>
              <a:rPr lang="en-US" altLang="en-US">
                <a:solidFill>
                  <a:schemeClr val="bg1"/>
                </a:solidFill>
                <a:latin typeface="Arial" panose="020B0604020202020204" pitchFamily="34" charset="0"/>
              </a:rPr>
              <a:t>. </a:t>
            </a:r>
          </a:p>
          <a:p>
            <a:pPr marL="228600" indent="-228600"/>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9B0E645-2D04-4ABE-AB0A-1BBC2C6E8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fld id="{D7B81B42-3C2D-430D-8C57-AAD0A480F72B}"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20482" name="Rectangle 2">
            <a:extLst>
              <a:ext uri="{FF2B5EF4-FFF2-40B4-BE49-F238E27FC236}">
                <a16:creationId xmlns:a16="http://schemas.microsoft.com/office/drawing/2014/main" id="{CEE5A2E8-48C7-4347-89C7-E657BCA93B2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41ACAC2-08A2-4B2C-AD76-088924DD1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Helvetica" panose="020B0604020202020204" pitchFamily="34" charset="0"/>
              </a:rPr>
              <a:t>AGOUTI SISTERS</a:t>
            </a:r>
          </a:p>
          <a:p>
            <a:r>
              <a:rPr lang="en-US" altLang="en-US">
                <a:latin typeface="Helvetica" panose="020B0604020202020204" pitchFamily="34" charset="0"/>
              </a:rPr>
              <a:t>The species ideal for studying the role of epigenetics in fetal origins of adult disease susceptibility is the Agouti viable yellow (A</a:t>
            </a:r>
            <a:r>
              <a:rPr lang="en-US" altLang="en-US" baseline="30000">
                <a:latin typeface="Helvetica" panose="020B0604020202020204" pitchFamily="34" charset="0"/>
              </a:rPr>
              <a:t>vy</a:t>
            </a:r>
            <a:r>
              <a:rPr lang="en-US" altLang="en-US">
                <a:latin typeface="Helvetica" panose="020B0604020202020204" pitchFamily="34" charset="0"/>
              </a:rPr>
              <a:t>) mouse.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081D6926-381B-4F2E-819D-04BE4C99F99F}"/>
              </a:ext>
            </a:extLst>
          </p:cNvPr>
          <p:cNvSpPr>
            <a:spLocks noGrp="1" noRot="1" noChangeAspect="1" noChangeArrowheads="1"/>
          </p:cNvSpPr>
          <p:nvPr>
            <p:ph type="sldImg"/>
          </p:nvPr>
        </p:nvSpPr>
        <p:spPr>
          <a:solidFill>
            <a:srgbClr val="FFFFFF"/>
          </a:solidFill>
          <a:ln/>
        </p:spPr>
      </p:sp>
      <p:sp>
        <p:nvSpPr>
          <p:cNvPr id="22530" name="Rectangle 3">
            <a:extLst>
              <a:ext uri="{FF2B5EF4-FFF2-40B4-BE49-F238E27FC236}">
                <a16:creationId xmlns:a16="http://schemas.microsoft.com/office/drawing/2014/main" id="{94BC6A6A-FB3D-421F-AE06-CDCA8A3E5556}"/>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Helvetica" panose="020B0604020202020204" pitchFamily="34" charset="0"/>
              </a:rPr>
              <a:t>1) Describe the agouti locus, and the relationship between IAP methylation and phenotype (i.e. coat color, weight, susceptibility to diabetes and cancer).</a:t>
            </a:r>
          </a:p>
          <a:p>
            <a:r>
              <a:rPr lang="en-US" altLang="en-US">
                <a:latin typeface="Helvetica" panose="020B0604020202020204" pitchFamily="34" charset="0"/>
              </a:rPr>
              <a:t>2) Agouti mouse as biosensor and the effect of maternal nutrition.</a:t>
            </a:r>
          </a:p>
          <a:p>
            <a:r>
              <a:rPr lang="en-US" altLang="en-US">
                <a:latin typeface="Helvetica" panose="020B0604020202020204" pitchFamily="34" charset="0"/>
              </a:rPr>
              <a:t>3) Relationship between maternal nutrition, coat color and DNA methylation of the IAP.</a:t>
            </a:r>
          </a:p>
          <a:p>
            <a:r>
              <a:rPr lang="en-US" altLang="en-US">
                <a:latin typeface="Helvetica" panose="020B0604020202020204" pitchFamily="34" charset="0"/>
              </a:rPr>
              <a:t>4) This study was transformational for our understanding of the fetal origins of adult disease susceptibility field of research. Before the publication of this paper epigenetics was NEVER referred to as the mechanism by which early exposure to environmental factors altered adult disease risk, whereas, after 2003 epigenetics is always discussed as the mechanism for this phenomenon.</a:t>
            </a:r>
          </a:p>
          <a:p>
            <a:r>
              <a:rPr lang="en-US" altLang="en-US">
                <a:latin typeface="Helvetica" panose="020B0604020202020204" pitchFamily="34" charset="0"/>
              </a:rPr>
              <a:t>5) Consequently, basically all medical fields of research were seen to fit under the BIG TENT OF EPIGENETICS! This in part is responsible for the publications in epigenetics GOING VERTICLE!  </a:t>
            </a:r>
          </a:p>
          <a:p>
            <a:endParaRPr lang="en-US" altLang="en-US">
              <a:latin typeface="Helvetica"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D0510DD-B92E-4925-B017-DA2EEEDD2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fld id="{239FEB96-1B89-4C0A-B37B-EDB8012ABF16}"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24578" name="Rectangle 2">
            <a:extLst>
              <a:ext uri="{FF2B5EF4-FFF2-40B4-BE49-F238E27FC236}">
                <a16:creationId xmlns:a16="http://schemas.microsoft.com/office/drawing/2014/main" id="{3700DD00-2A66-48C6-84B9-1772BC279DCB}"/>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89ED9C44-F1F0-46F6-A2C0-137D6C1898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Radiation Effects on the Epigenome</a:t>
            </a:r>
          </a:p>
          <a:p>
            <a:r>
              <a:rPr lang="en-US" altLang="en-US">
                <a:latin typeface="Times" panose="02020603050405020304" pitchFamily="18" charset="0"/>
              </a:rPr>
              <a:t>Reactor Core – Cherenkov Radiation</a:t>
            </a:r>
          </a:p>
          <a:p>
            <a:r>
              <a:rPr lang="en-US" altLang="en-US">
                <a:latin typeface="Times" panose="02020603050405020304" pitchFamily="18" charset="0"/>
              </a:rPr>
              <a:t>My research career has come full circle with the merging of the  field of epigenetics with radiation biology!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5B00AAF-5A77-466D-8DC9-574EF1F7D942}"/>
              </a:ext>
            </a:extLst>
          </p:cNvPr>
          <p:cNvSpPr>
            <a:spLocks noChangeArrowheads="1"/>
          </p:cNvSpPr>
          <p:nvPr>
            <p:ph type="sldImg"/>
          </p:nvPr>
        </p:nvSpPr>
        <p:spPr>
          <a:solidFill>
            <a:srgbClr val="FFFFFF"/>
          </a:solidFill>
          <a:ln/>
        </p:spPr>
      </p:sp>
      <p:sp>
        <p:nvSpPr>
          <p:cNvPr id="26626" name="Rectangle 3">
            <a:extLst>
              <a:ext uri="{FF2B5EF4-FFF2-40B4-BE49-F238E27FC236}">
                <a16:creationId xmlns:a16="http://schemas.microsoft.com/office/drawing/2014/main" id="{251918F3-5DA9-4799-9545-7219913F7957}"/>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Helvetica" panose="020B0604020202020204" pitchFamily="34" charset="0"/>
              </a:rPr>
              <a:t>Low dose radiation response of agouti mice. </a:t>
            </a:r>
          </a:p>
          <a:p>
            <a:r>
              <a:rPr lang="en-US" altLang="en-US">
                <a:latin typeface="Helvetica" panose="020B0604020202020204" pitchFamily="34" charset="0"/>
              </a:rPr>
              <a:t>Normal Agouti mouse coat color distribution</a:t>
            </a:r>
          </a:p>
          <a:p>
            <a:r>
              <a:rPr lang="en-US" altLang="en-US">
                <a:latin typeface="Helvetica" panose="020B0604020202020204" pitchFamily="34" charset="0"/>
              </a:rPr>
              <a:t>Experimental design/timetable</a:t>
            </a:r>
          </a:p>
          <a:p>
            <a:r>
              <a:rPr lang="en-US" altLang="en-US">
                <a:latin typeface="Helvetica" panose="020B0604020202020204" pitchFamily="34" charset="0"/>
              </a:rPr>
              <a:t>Talk about doses used in terms of human exposure (0-0.4 cGy X-rays, 1 cGy CT Scan, 10 cGy recommend abortion)</a:t>
            </a:r>
          </a:p>
          <a:p>
            <a:r>
              <a:rPr lang="en-US" altLang="en-US">
                <a:latin typeface="Helvetica" panose="020B0604020202020204" pitchFamily="34" charset="0"/>
              </a:rPr>
              <a:t>Sex effect – epigenetic effect present in male but not female mice</a:t>
            </a:r>
          </a:p>
          <a:p>
            <a:r>
              <a:rPr lang="en-US" altLang="en-US">
                <a:latin typeface="Helvetica" panose="020B0604020202020204" pitchFamily="34" charset="0"/>
              </a:rPr>
              <a:t>Yellow/brown offspring number and average Agouti locus methylation versus radiation dose. </a:t>
            </a:r>
          </a:p>
          <a:p>
            <a:endParaRPr lang="en-US" altLang="en-US">
              <a:latin typeface="Helvetica"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5C32D0A-91F6-46BC-B661-CBD3C4B8ED1A}"/>
              </a:ext>
            </a:extLst>
          </p:cNvPr>
          <p:cNvSpPr>
            <a:spLocks noChangeArrowheads="1"/>
          </p:cNvSpPr>
          <p:nvPr>
            <p:ph type="sldImg"/>
          </p:nvPr>
        </p:nvSpPr>
        <p:spPr>
          <a:solidFill>
            <a:srgbClr val="FFFFFF"/>
          </a:solidFill>
          <a:ln/>
        </p:spPr>
      </p:sp>
      <p:sp>
        <p:nvSpPr>
          <p:cNvPr id="28674" name="Rectangle 3">
            <a:extLst>
              <a:ext uri="{FF2B5EF4-FFF2-40B4-BE49-F238E27FC236}">
                <a16:creationId xmlns:a16="http://schemas.microsoft.com/office/drawing/2014/main" id="{292164C3-A7E9-4647-92B4-02F9596E991F}"/>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Helvetica" panose="020B0604020202020204" pitchFamily="34" charset="0"/>
              </a:rPr>
              <a:t>Male Agouti mouse coat color versus radiation dose and anit oxidant exposure</a:t>
            </a:r>
          </a:p>
          <a:p>
            <a:r>
              <a:rPr lang="en-US" altLang="en-US">
                <a:latin typeface="Helvetica" panose="020B0604020202020204" pitchFamily="34" charset="0"/>
              </a:rPr>
              <a:t>Radiation-induced epigenetic adaptive response negated by supplementing maternal diet with anti oxidants (e.g. vitamin E, vitamin C,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92DDAE90-C908-4D43-A4BC-A53C3D49C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fld id="{557A3AE1-6577-4AD0-BBBB-C02314145D97}"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30722" name="Rectangle 2">
            <a:extLst>
              <a:ext uri="{FF2B5EF4-FFF2-40B4-BE49-F238E27FC236}">
                <a16:creationId xmlns:a16="http://schemas.microsoft.com/office/drawing/2014/main" id="{D35C6A88-811B-4D14-8C65-8B1ED66EC649}"/>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2105DCEB-4F12-4B3C-91A5-D9D82026B5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Helvetica" panose="020B0604020202020204" pitchFamily="34" charset="0"/>
              </a:rPr>
              <a:t>Adaptive epigenetic response – LNT versus Hormesis Risk Assessment Models</a:t>
            </a:r>
          </a:p>
          <a:p>
            <a:r>
              <a:rPr lang="en-US" altLang="en-US">
                <a:latin typeface="Helvetica" panose="020B0604020202020204" pitchFamily="34" charset="0"/>
              </a:rPr>
              <a:t>Future Studies – role of epigenetics in human risk to radiation exposure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7DF9E74-2041-4F8F-A93D-BC32D6C3A0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fld id="{12755FBE-5684-449F-831B-965BD95DFC64}"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32770" name="Rectangle 2">
            <a:extLst>
              <a:ext uri="{FF2B5EF4-FFF2-40B4-BE49-F238E27FC236}">
                <a16:creationId xmlns:a16="http://schemas.microsoft.com/office/drawing/2014/main" id="{230D45B1-59FF-47EF-B8BE-42A7AA0E6AEB}"/>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8ACD4FD-0113-4DEA-9AEC-1AB90F6B19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Helvetica" panose="020B0604020202020204" pitchFamily="34" charset="0"/>
              </a:rPr>
              <a:t>RESEARCH SUMMARY</a:t>
            </a:r>
          </a:p>
          <a:p>
            <a:r>
              <a:rPr lang="en-US" altLang="en-US">
                <a:latin typeface="Helvetica" panose="020B0604020202020204" pitchFamily="34" charset="0"/>
              </a:rPr>
              <a:t>Being able to condense your research discoveries into one sentence is humbling!</a:t>
            </a:r>
          </a:p>
          <a:p>
            <a:r>
              <a:rPr lang="en-US" altLang="en-US">
                <a:latin typeface="Helvetica" panose="020B0604020202020204" pitchFamily="34" charset="0"/>
              </a:rPr>
              <a:t>Being able to make this statement with certainty has changed the way we view disease formation forever!</a:t>
            </a:r>
          </a:p>
          <a:p>
            <a:endParaRPr lang="en-US" altLang="en-US">
              <a:latin typeface="Helvetica"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4011658-FFDD-42DF-8CBE-3CC9718D92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8311D2-E814-438F-BE7A-9410DEBB7B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828D98-7A28-4CE3-90D5-20AD5C30F4BD}"/>
              </a:ext>
            </a:extLst>
          </p:cNvPr>
          <p:cNvSpPr>
            <a:spLocks noGrp="1" noChangeArrowheads="1"/>
          </p:cNvSpPr>
          <p:nvPr>
            <p:ph type="sldNum" sz="quarter" idx="12"/>
          </p:nvPr>
        </p:nvSpPr>
        <p:spPr>
          <a:ln/>
        </p:spPr>
        <p:txBody>
          <a:bodyPr/>
          <a:lstStyle>
            <a:lvl1pPr>
              <a:defRPr/>
            </a:lvl1pPr>
          </a:lstStyle>
          <a:p>
            <a:fld id="{FD0F4135-7FD7-4EB7-BB05-B8D14FD91E0E}" type="slidenum">
              <a:rPr lang="en-US" altLang="en-US"/>
              <a:pPr/>
              <a:t>‹#›</a:t>
            </a:fld>
            <a:endParaRPr lang="en-US" altLang="en-US"/>
          </a:p>
        </p:txBody>
      </p:sp>
    </p:spTree>
    <p:extLst>
      <p:ext uri="{BB962C8B-B14F-4D97-AF65-F5344CB8AC3E}">
        <p14:creationId xmlns:p14="http://schemas.microsoft.com/office/powerpoint/2010/main" val="418069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B1ADB-5452-4E9D-A3DE-601D24B4D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D7B2E6-BB41-478A-8E73-24AC9D95A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059274-8A82-4ECF-A863-9BA1BB1A2DEE}"/>
              </a:ext>
            </a:extLst>
          </p:cNvPr>
          <p:cNvSpPr>
            <a:spLocks noGrp="1" noChangeArrowheads="1"/>
          </p:cNvSpPr>
          <p:nvPr>
            <p:ph type="sldNum" sz="quarter" idx="12"/>
          </p:nvPr>
        </p:nvSpPr>
        <p:spPr>
          <a:ln/>
        </p:spPr>
        <p:txBody>
          <a:bodyPr/>
          <a:lstStyle>
            <a:lvl1pPr>
              <a:defRPr/>
            </a:lvl1pPr>
          </a:lstStyle>
          <a:p>
            <a:fld id="{5516967F-A36E-4310-B3E9-97E84EC7119C}" type="slidenum">
              <a:rPr lang="en-US" altLang="en-US"/>
              <a:pPr/>
              <a:t>‹#›</a:t>
            </a:fld>
            <a:endParaRPr lang="en-US" altLang="en-US"/>
          </a:p>
        </p:txBody>
      </p:sp>
    </p:spTree>
    <p:extLst>
      <p:ext uri="{BB962C8B-B14F-4D97-AF65-F5344CB8AC3E}">
        <p14:creationId xmlns:p14="http://schemas.microsoft.com/office/powerpoint/2010/main" val="12569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C66323-66C3-4293-87B6-95B5E8E7F3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83DF38-57BA-45E4-8166-3599B543B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0C9B9B-9449-4B96-B0B1-4FFE1E7E8949}"/>
              </a:ext>
            </a:extLst>
          </p:cNvPr>
          <p:cNvSpPr>
            <a:spLocks noGrp="1" noChangeArrowheads="1"/>
          </p:cNvSpPr>
          <p:nvPr>
            <p:ph type="sldNum" sz="quarter" idx="12"/>
          </p:nvPr>
        </p:nvSpPr>
        <p:spPr>
          <a:ln/>
        </p:spPr>
        <p:txBody>
          <a:bodyPr/>
          <a:lstStyle>
            <a:lvl1pPr>
              <a:defRPr/>
            </a:lvl1pPr>
          </a:lstStyle>
          <a:p>
            <a:fld id="{92C55EE1-B610-4910-8E84-4338034D54D7}" type="slidenum">
              <a:rPr lang="en-US" altLang="en-US"/>
              <a:pPr/>
              <a:t>‹#›</a:t>
            </a:fld>
            <a:endParaRPr lang="en-US" altLang="en-US"/>
          </a:p>
        </p:txBody>
      </p:sp>
    </p:spTree>
    <p:extLst>
      <p:ext uri="{BB962C8B-B14F-4D97-AF65-F5344CB8AC3E}">
        <p14:creationId xmlns:p14="http://schemas.microsoft.com/office/powerpoint/2010/main" val="34389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5B8ABE-3530-4183-8280-5F8005ACAB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3B500-E818-4B63-AC6C-A988317F36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91B785-7434-42E7-AC3A-8B8120B5D13F}"/>
              </a:ext>
            </a:extLst>
          </p:cNvPr>
          <p:cNvSpPr>
            <a:spLocks noGrp="1" noChangeArrowheads="1"/>
          </p:cNvSpPr>
          <p:nvPr>
            <p:ph type="sldNum" sz="quarter" idx="12"/>
          </p:nvPr>
        </p:nvSpPr>
        <p:spPr>
          <a:ln/>
        </p:spPr>
        <p:txBody>
          <a:bodyPr/>
          <a:lstStyle>
            <a:lvl1pPr>
              <a:defRPr/>
            </a:lvl1pPr>
          </a:lstStyle>
          <a:p>
            <a:fld id="{D921530E-0066-488D-BFE8-E79A4C114F15}" type="slidenum">
              <a:rPr lang="en-US" altLang="en-US"/>
              <a:pPr/>
              <a:t>‹#›</a:t>
            </a:fld>
            <a:endParaRPr lang="en-US" altLang="en-US"/>
          </a:p>
        </p:txBody>
      </p:sp>
    </p:spTree>
    <p:extLst>
      <p:ext uri="{BB962C8B-B14F-4D97-AF65-F5344CB8AC3E}">
        <p14:creationId xmlns:p14="http://schemas.microsoft.com/office/powerpoint/2010/main" val="84021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555B84-EDB5-4E6E-94B0-3A7BC4B12E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4E94BE-6551-49DA-9DB7-B1D474DBBA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FFB664-1AB5-4877-9E7E-E7EAA47E4E09}"/>
              </a:ext>
            </a:extLst>
          </p:cNvPr>
          <p:cNvSpPr>
            <a:spLocks noGrp="1" noChangeArrowheads="1"/>
          </p:cNvSpPr>
          <p:nvPr>
            <p:ph type="sldNum" sz="quarter" idx="12"/>
          </p:nvPr>
        </p:nvSpPr>
        <p:spPr>
          <a:ln/>
        </p:spPr>
        <p:txBody>
          <a:bodyPr/>
          <a:lstStyle>
            <a:lvl1pPr>
              <a:defRPr/>
            </a:lvl1pPr>
          </a:lstStyle>
          <a:p>
            <a:fld id="{F4483F47-13CF-4D5E-9646-5D013D2FE4B8}" type="slidenum">
              <a:rPr lang="en-US" altLang="en-US"/>
              <a:pPr/>
              <a:t>‹#›</a:t>
            </a:fld>
            <a:endParaRPr lang="en-US" altLang="en-US"/>
          </a:p>
        </p:txBody>
      </p:sp>
    </p:spTree>
    <p:extLst>
      <p:ext uri="{BB962C8B-B14F-4D97-AF65-F5344CB8AC3E}">
        <p14:creationId xmlns:p14="http://schemas.microsoft.com/office/powerpoint/2010/main" val="35847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F5D40D-3948-48F7-B513-9EB84E3011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E41A98-FA32-407B-9353-2F89DC4C8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CE638A-9978-46D8-8BD7-87E3E5651449}"/>
              </a:ext>
            </a:extLst>
          </p:cNvPr>
          <p:cNvSpPr>
            <a:spLocks noGrp="1" noChangeArrowheads="1"/>
          </p:cNvSpPr>
          <p:nvPr>
            <p:ph type="sldNum" sz="quarter" idx="12"/>
          </p:nvPr>
        </p:nvSpPr>
        <p:spPr>
          <a:ln/>
        </p:spPr>
        <p:txBody>
          <a:bodyPr/>
          <a:lstStyle>
            <a:lvl1pPr>
              <a:defRPr/>
            </a:lvl1pPr>
          </a:lstStyle>
          <a:p>
            <a:fld id="{7AA7F5E8-5BCD-45EC-AAC3-967B1138CA9B}" type="slidenum">
              <a:rPr lang="en-US" altLang="en-US"/>
              <a:pPr/>
              <a:t>‹#›</a:t>
            </a:fld>
            <a:endParaRPr lang="en-US" altLang="en-US"/>
          </a:p>
        </p:txBody>
      </p:sp>
    </p:spTree>
    <p:extLst>
      <p:ext uri="{BB962C8B-B14F-4D97-AF65-F5344CB8AC3E}">
        <p14:creationId xmlns:p14="http://schemas.microsoft.com/office/powerpoint/2010/main" val="392192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C30279-90C4-4310-A57D-6CB7A23ED75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8CCBA5-32E0-4DFD-9D17-7302906D7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EB70B4B-0D9D-40C4-BA1F-B2E5C16A4180}"/>
              </a:ext>
            </a:extLst>
          </p:cNvPr>
          <p:cNvSpPr>
            <a:spLocks noGrp="1" noChangeArrowheads="1"/>
          </p:cNvSpPr>
          <p:nvPr>
            <p:ph type="sldNum" sz="quarter" idx="12"/>
          </p:nvPr>
        </p:nvSpPr>
        <p:spPr>
          <a:ln/>
        </p:spPr>
        <p:txBody>
          <a:bodyPr/>
          <a:lstStyle>
            <a:lvl1pPr>
              <a:defRPr/>
            </a:lvl1pPr>
          </a:lstStyle>
          <a:p>
            <a:fld id="{F37D1C1E-E6A6-4BEA-9B0C-54C5343AD89E}" type="slidenum">
              <a:rPr lang="en-US" altLang="en-US"/>
              <a:pPr/>
              <a:t>‹#›</a:t>
            </a:fld>
            <a:endParaRPr lang="en-US" altLang="en-US"/>
          </a:p>
        </p:txBody>
      </p:sp>
    </p:spTree>
    <p:extLst>
      <p:ext uri="{BB962C8B-B14F-4D97-AF65-F5344CB8AC3E}">
        <p14:creationId xmlns:p14="http://schemas.microsoft.com/office/powerpoint/2010/main" val="329833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11D88B-EEA3-468E-91FF-323FD50CBE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013F76-E7EB-494A-91A8-7DE5844D1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9ADDEB-9E9F-461D-BE1B-C6DD94C588BB}"/>
              </a:ext>
            </a:extLst>
          </p:cNvPr>
          <p:cNvSpPr>
            <a:spLocks noGrp="1" noChangeArrowheads="1"/>
          </p:cNvSpPr>
          <p:nvPr>
            <p:ph type="sldNum" sz="quarter" idx="12"/>
          </p:nvPr>
        </p:nvSpPr>
        <p:spPr>
          <a:ln/>
        </p:spPr>
        <p:txBody>
          <a:bodyPr/>
          <a:lstStyle>
            <a:lvl1pPr>
              <a:defRPr/>
            </a:lvl1pPr>
          </a:lstStyle>
          <a:p>
            <a:fld id="{5B5FCBE0-0664-4F96-B826-9BF719D6B7C3}" type="slidenum">
              <a:rPr lang="en-US" altLang="en-US"/>
              <a:pPr/>
              <a:t>‹#›</a:t>
            </a:fld>
            <a:endParaRPr lang="en-US" altLang="en-US"/>
          </a:p>
        </p:txBody>
      </p:sp>
    </p:spTree>
    <p:extLst>
      <p:ext uri="{BB962C8B-B14F-4D97-AF65-F5344CB8AC3E}">
        <p14:creationId xmlns:p14="http://schemas.microsoft.com/office/powerpoint/2010/main" val="331396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9D94CE-CB6B-4AF4-9F1A-9A691EF906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814F6E4-5D9F-483E-A0E5-9814C28CA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037AF5-8324-4328-BAB5-0428369354F6}"/>
              </a:ext>
            </a:extLst>
          </p:cNvPr>
          <p:cNvSpPr>
            <a:spLocks noGrp="1" noChangeArrowheads="1"/>
          </p:cNvSpPr>
          <p:nvPr>
            <p:ph type="sldNum" sz="quarter" idx="12"/>
          </p:nvPr>
        </p:nvSpPr>
        <p:spPr>
          <a:ln/>
        </p:spPr>
        <p:txBody>
          <a:bodyPr/>
          <a:lstStyle>
            <a:lvl1pPr>
              <a:defRPr/>
            </a:lvl1pPr>
          </a:lstStyle>
          <a:p>
            <a:fld id="{679A4686-8CD0-470A-8252-BA42864E3F10}" type="slidenum">
              <a:rPr lang="en-US" altLang="en-US"/>
              <a:pPr/>
              <a:t>‹#›</a:t>
            </a:fld>
            <a:endParaRPr lang="en-US" altLang="en-US"/>
          </a:p>
        </p:txBody>
      </p:sp>
    </p:spTree>
    <p:extLst>
      <p:ext uri="{BB962C8B-B14F-4D97-AF65-F5344CB8AC3E}">
        <p14:creationId xmlns:p14="http://schemas.microsoft.com/office/powerpoint/2010/main" val="140222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C9FFE8-CE81-4A3F-8153-E6949E6B9E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E7151E-604B-4B9A-8C56-145BA656D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21F006-DFCE-40BC-AB97-94937A000094}"/>
              </a:ext>
            </a:extLst>
          </p:cNvPr>
          <p:cNvSpPr>
            <a:spLocks noGrp="1" noChangeArrowheads="1"/>
          </p:cNvSpPr>
          <p:nvPr>
            <p:ph type="sldNum" sz="quarter" idx="12"/>
          </p:nvPr>
        </p:nvSpPr>
        <p:spPr>
          <a:ln/>
        </p:spPr>
        <p:txBody>
          <a:bodyPr/>
          <a:lstStyle>
            <a:lvl1pPr>
              <a:defRPr/>
            </a:lvl1pPr>
          </a:lstStyle>
          <a:p>
            <a:fld id="{17F29682-CEE0-4E05-B697-546A169BEC40}" type="slidenum">
              <a:rPr lang="en-US" altLang="en-US"/>
              <a:pPr/>
              <a:t>‹#›</a:t>
            </a:fld>
            <a:endParaRPr lang="en-US" altLang="en-US"/>
          </a:p>
        </p:txBody>
      </p:sp>
    </p:spTree>
    <p:extLst>
      <p:ext uri="{BB962C8B-B14F-4D97-AF65-F5344CB8AC3E}">
        <p14:creationId xmlns:p14="http://schemas.microsoft.com/office/powerpoint/2010/main" val="336374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C23792-8387-4DE6-BF72-100F427FFD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B93FD3-8A80-459F-95A8-915FAC225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5C68FE-B634-45B6-870A-CD90E7C740EA}"/>
              </a:ext>
            </a:extLst>
          </p:cNvPr>
          <p:cNvSpPr>
            <a:spLocks noGrp="1" noChangeArrowheads="1"/>
          </p:cNvSpPr>
          <p:nvPr>
            <p:ph type="sldNum" sz="quarter" idx="12"/>
          </p:nvPr>
        </p:nvSpPr>
        <p:spPr>
          <a:ln/>
        </p:spPr>
        <p:txBody>
          <a:bodyPr/>
          <a:lstStyle>
            <a:lvl1pPr>
              <a:defRPr/>
            </a:lvl1pPr>
          </a:lstStyle>
          <a:p>
            <a:fld id="{4AC9CE3E-0EA0-4138-81CF-B6998D8A4022}" type="slidenum">
              <a:rPr lang="en-US" altLang="en-US"/>
              <a:pPr/>
              <a:t>‹#›</a:t>
            </a:fld>
            <a:endParaRPr lang="en-US" altLang="en-US"/>
          </a:p>
        </p:txBody>
      </p:sp>
    </p:spTree>
    <p:extLst>
      <p:ext uri="{BB962C8B-B14F-4D97-AF65-F5344CB8AC3E}">
        <p14:creationId xmlns:p14="http://schemas.microsoft.com/office/powerpoint/2010/main" val="275887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C4C4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F0C7D5-F2C6-4173-96DF-DD82836A2FD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4EA882-A985-4B31-B6F2-13D23F1FE85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AFA8B0-100B-45A6-93A2-C20BA090216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C52B2140-8FC3-41FC-AE53-CE0F70CE137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5AC056D0-91DE-41C3-B87F-FC3C94AC400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defRPr>
            </a:lvl1pPr>
          </a:lstStyle>
          <a:p>
            <a:fld id="{E23FD579-50E3-4031-BC81-659BD17EC1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pitchFamily="-108" charset="0"/>
          <a:ea typeface="MS PGothic"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pitchFamily="-108" charset="0"/>
          <a:ea typeface="MS PGothic"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pitchFamily="-108" charset="0"/>
          <a:ea typeface="MS PGothic"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pitchFamily="-108" charset="0"/>
          <a:ea typeface="MS PGothic" panose="020B0600070205080204" pitchFamily="34"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
            <a:extLst>
              <a:ext uri="{FF2B5EF4-FFF2-40B4-BE49-F238E27FC236}">
                <a16:creationId xmlns:a16="http://schemas.microsoft.com/office/drawing/2014/main" id="{CAE94AB1-940D-4A92-972F-437C37F60FF5}"/>
              </a:ext>
            </a:extLst>
          </p:cNvPr>
          <p:cNvGrpSpPr>
            <a:grpSpLocks/>
          </p:cNvGrpSpPr>
          <p:nvPr/>
        </p:nvGrpSpPr>
        <p:grpSpPr bwMode="auto">
          <a:xfrm>
            <a:off x="192088" y="5600700"/>
            <a:ext cx="1417637" cy="979488"/>
            <a:chOff x="192088" y="5600700"/>
            <a:chExt cx="1417433" cy="979489"/>
          </a:xfrm>
        </p:grpSpPr>
        <p:pic>
          <p:nvPicPr>
            <p:cNvPr id="2" name="Picture 2" descr="UW Logo 2.gif">
              <a:extLst>
                <a:ext uri="{FF2B5EF4-FFF2-40B4-BE49-F238E27FC236}">
                  <a16:creationId xmlns:a16="http://schemas.microsoft.com/office/drawing/2014/main" id="{E433F603-6248-48F1-ADA0-FF95B51AD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716" y="5608451"/>
              <a:ext cx="610805" cy="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 descr="STATE-LOGO.gif">
              <a:extLst>
                <a:ext uri="{FF2B5EF4-FFF2-40B4-BE49-F238E27FC236}">
                  <a16:creationId xmlns:a16="http://schemas.microsoft.com/office/drawing/2014/main" id="{14ECB8FF-566B-4F05-8D88-E65FD523E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5600700"/>
              <a:ext cx="799532" cy="97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2" name="Group 2">
            <a:extLst>
              <a:ext uri="{FF2B5EF4-FFF2-40B4-BE49-F238E27FC236}">
                <a16:creationId xmlns:a16="http://schemas.microsoft.com/office/drawing/2014/main" id="{443B703D-EB6F-405D-B79C-C9B53381D62F}"/>
              </a:ext>
            </a:extLst>
          </p:cNvPr>
          <p:cNvGrpSpPr>
            <a:grpSpLocks/>
          </p:cNvGrpSpPr>
          <p:nvPr/>
        </p:nvGrpSpPr>
        <p:grpSpPr bwMode="auto">
          <a:xfrm>
            <a:off x="1063625" y="763588"/>
            <a:ext cx="7016750" cy="5330825"/>
            <a:chOff x="1450975" y="742016"/>
            <a:chExt cx="7016030" cy="5330172"/>
          </a:xfrm>
        </p:grpSpPr>
        <p:sp>
          <p:nvSpPr>
            <p:cNvPr id="15363" name="Rectangle 7">
              <a:extLst>
                <a:ext uri="{FF2B5EF4-FFF2-40B4-BE49-F238E27FC236}">
                  <a16:creationId xmlns:a16="http://schemas.microsoft.com/office/drawing/2014/main" id="{A0D5CE5C-E5C0-4BD8-BCA1-AEAFDB394B0A}"/>
                </a:ext>
              </a:extLst>
            </p:cNvPr>
            <p:cNvSpPr>
              <a:spLocks noChangeArrowheads="1"/>
            </p:cNvSpPr>
            <p:nvPr/>
          </p:nvSpPr>
          <p:spPr bwMode="auto">
            <a:xfrm>
              <a:off x="1528900" y="2325706"/>
              <a:ext cx="2124661" cy="13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dist">
                <a:lnSpc>
                  <a:spcPct val="110000"/>
                </a:lnSpc>
              </a:pPr>
              <a:r>
                <a:rPr lang="en-US" altLang="en-US" sz="1600" b="1">
                  <a:solidFill>
                    <a:schemeClr val="bg1"/>
                  </a:solidFill>
                </a:rPr>
                <a:t>Randy L. Jirtle, Ph.D.</a:t>
              </a:r>
            </a:p>
            <a:p>
              <a:pPr algn="dist">
                <a:lnSpc>
                  <a:spcPts val="1800"/>
                </a:lnSpc>
              </a:pPr>
              <a:r>
                <a:rPr lang="en-US" altLang="en-US" sz="1600">
                  <a:solidFill>
                    <a:schemeClr val="bg1"/>
                  </a:solidFill>
                </a:rPr>
                <a:t>NC State University</a:t>
              </a:r>
            </a:p>
            <a:p>
              <a:pPr algn="dist">
                <a:lnSpc>
                  <a:spcPts val="2000"/>
                </a:lnSpc>
                <a:spcAft>
                  <a:spcPts val="400"/>
                </a:spcAft>
              </a:pPr>
              <a:r>
                <a:rPr lang="en-US" altLang="en-US" sz="1600">
                  <a:solidFill>
                    <a:schemeClr val="bg1"/>
                  </a:solidFill>
                </a:rPr>
                <a:t>Raleigh, NC</a:t>
              </a:r>
            </a:p>
            <a:p>
              <a:pPr algn="dist">
                <a:lnSpc>
                  <a:spcPts val="2000"/>
                </a:lnSpc>
              </a:pPr>
              <a:r>
                <a:rPr lang="en-US" altLang="en-US" sz="1600">
                  <a:solidFill>
                    <a:schemeClr val="bg1"/>
                  </a:solidFill>
                </a:rPr>
                <a:t>University of Wisconsin</a:t>
              </a:r>
            </a:p>
            <a:p>
              <a:pPr algn="dist">
                <a:lnSpc>
                  <a:spcPts val="2000"/>
                </a:lnSpc>
                <a:spcAft>
                  <a:spcPts val="400"/>
                </a:spcAft>
              </a:pPr>
              <a:r>
                <a:rPr lang="en-US" altLang="en-US" sz="1600">
                  <a:solidFill>
                    <a:schemeClr val="bg1"/>
                  </a:solidFill>
                </a:rPr>
                <a:t>Madison, WI</a:t>
              </a:r>
            </a:p>
          </p:txBody>
        </p:sp>
        <p:sp>
          <p:nvSpPr>
            <p:cNvPr id="17" name="Rectangle 8">
              <a:extLst>
                <a:ext uri="{FF2B5EF4-FFF2-40B4-BE49-F238E27FC236}">
                  <a16:creationId xmlns:a16="http://schemas.microsoft.com/office/drawing/2014/main" id="{C64F7467-E208-437F-89B8-51BF42B23225}"/>
                </a:ext>
              </a:extLst>
            </p:cNvPr>
            <p:cNvSpPr>
              <a:spLocks noChangeArrowheads="1"/>
            </p:cNvSpPr>
            <p:nvPr/>
          </p:nvSpPr>
          <p:spPr bwMode="auto">
            <a:xfrm>
              <a:off x="1450975" y="742016"/>
              <a:ext cx="7016030" cy="1231749"/>
            </a:xfrm>
            <a:prstGeom prst="rect">
              <a:avLst/>
            </a:prstGeom>
            <a:noFill/>
            <a:ln w="9525">
              <a:noFill/>
              <a:miter lim="800000"/>
              <a:headEnd/>
              <a:tailEnd/>
            </a:ln>
          </p:spPr>
          <p:txBody>
            <a:bodyPr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4000" b="1">
                  <a:solidFill>
                    <a:srgbClr val="FF9900"/>
                  </a:solidFill>
                  <a:effectLst>
                    <a:outerShdw blurRad="38100" dist="38100" dir="2700000" algn="tl">
                      <a:srgbClr val="FFFFFF"/>
                    </a:outerShdw>
                  </a:effectLst>
                </a:rPr>
                <a:t>Epigenetic Responses to Low Dose Ionizing Radiation</a:t>
              </a:r>
            </a:p>
          </p:txBody>
        </p:sp>
        <p:grpSp>
          <p:nvGrpSpPr>
            <p:cNvPr id="15365" name="Group 2">
              <a:extLst>
                <a:ext uri="{FF2B5EF4-FFF2-40B4-BE49-F238E27FC236}">
                  <a16:creationId xmlns:a16="http://schemas.microsoft.com/office/drawing/2014/main" id="{417E1AD8-BDAD-41B1-887C-822AE2C3DF88}"/>
                </a:ext>
              </a:extLst>
            </p:cNvPr>
            <p:cNvGrpSpPr>
              <a:grpSpLocks/>
            </p:cNvGrpSpPr>
            <p:nvPr/>
          </p:nvGrpSpPr>
          <p:grpSpPr bwMode="auto">
            <a:xfrm>
              <a:off x="5836110" y="2415429"/>
              <a:ext cx="2529393" cy="3656759"/>
              <a:chOff x="5032970" y="2349500"/>
              <a:chExt cx="2529880" cy="3657600"/>
            </a:xfrm>
          </p:grpSpPr>
          <p:sp>
            <p:nvSpPr>
              <p:cNvPr id="15366" name="Rectangle 6">
                <a:extLst>
                  <a:ext uri="{FF2B5EF4-FFF2-40B4-BE49-F238E27FC236}">
                    <a16:creationId xmlns:a16="http://schemas.microsoft.com/office/drawing/2014/main" id="{94F0EC03-6075-4DCF-A18D-F9A4C9A30A6C}"/>
                  </a:ext>
                </a:extLst>
              </p:cNvPr>
              <p:cNvSpPr>
                <a:spLocks noChangeArrowheads="1"/>
              </p:cNvSpPr>
              <p:nvPr/>
            </p:nvSpPr>
            <p:spPr bwMode="auto">
              <a:xfrm>
                <a:off x="5032970" y="5610225"/>
                <a:ext cx="136157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396875" algn="l"/>
                  </a:tabLst>
                  <a:defRPr sz="3000">
                    <a:solidFill>
                      <a:schemeClr val="tx1"/>
                    </a:solidFill>
                    <a:latin typeface="Helvetica" panose="020B0604020202020204" pitchFamily="34" charset="0"/>
                    <a:ea typeface="ヒラギノ角ゴ Pro W3" pitchFamily="6" charset="-128"/>
                  </a:defRPr>
                </a:lvl1pPr>
                <a:lvl2pPr marL="742950" indent="-285750" eaLnBrk="0" hangingPunct="0">
                  <a:tabLst>
                    <a:tab pos="396875" algn="l"/>
                  </a:tabLst>
                  <a:defRPr sz="3000">
                    <a:solidFill>
                      <a:schemeClr val="tx1"/>
                    </a:solidFill>
                    <a:latin typeface="Helvetica" panose="020B0604020202020204" pitchFamily="34" charset="0"/>
                    <a:ea typeface="ヒラギノ角ゴ Pro W3" pitchFamily="6" charset="-128"/>
                  </a:defRPr>
                </a:lvl2pPr>
                <a:lvl3pPr marL="1143000" indent="-228600" eaLnBrk="0" hangingPunct="0">
                  <a:tabLst>
                    <a:tab pos="396875" algn="l"/>
                  </a:tabLst>
                  <a:defRPr sz="3000">
                    <a:solidFill>
                      <a:schemeClr val="tx1"/>
                    </a:solidFill>
                    <a:latin typeface="Helvetica" panose="020B0604020202020204" pitchFamily="34" charset="0"/>
                    <a:ea typeface="ヒラギノ角ゴ Pro W3" pitchFamily="6" charset="-128"/>
                  </a:defRPr>
                </a:lvl3pPr>
                <a:lvl4pPr marL="1600200" indent="-228600" eaLnBrk="0" hangingPunct="0">
                  <a:tabLst>
                    <a:tab pos="396875" algn="l"/>
                  </a:tabLst>
                  <a:defRPr sz="3000">
                    <a:solidFill>
                      <a:schemeClr val="tx1"/>
                    </a:solidFill>
                    <a:latin typeface="Helvetica" panose="020B0604020202020204" pitchFamily="34" charset="0"/>
                    <a:ea typeface="ヒラギノ角ゴ Pro W3" pitchFamily="6" charset="-128"/>
                  </a:defRPr>
                </a:lvl4pPr>
                <a:lvl5pPr marL="2057400" indent="-228600" eaLnBrk="0" hangingPunct="0">
                  <a:tabLst>
                    <a:tab pos="396875" algn="l"/>
                  </a:tabLst>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tabLst>
                    <a:tab pos="396875" algn="l"/>
                  </a:tabLs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tabLst>
                    <a:tab pos="396875" algn="l"/>
                  </a:tabLs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tabLst>
                    <a:tab pos="396875" algn="l"/>
                  </a:tabLs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tabLst>
                    <a:tab pos="396875" algn="l"/>
                  </a:tabLst>
                  <a:defRPr sz="3000">
                    <a:solidFill>
                      <a:schemeClr val="tx1"/>
                    </a:solidFill>
                    <a:latin typeface="Helvetica" panose="020B0604020202020204" pitchFamily="34" charset="0"/>
                    <a:ea typeface="ヒラギノ角ゴ Pro W3" pitchFamily="6" charset="-128"/>
                  </a:defRPr>
                </a:lvl9pPr>
              </a:lstStyle>
              <a:p>
                <a:r>
                  <a:rPr lang="en-US" altLang="en-US" sz="1000" b="1" i="1">
                    <a:solidFill>
                      <a:schemeClr val="bg1"/>
                    </a:solidFill>
                  </a:rPr>
                  <a:t>Origins</a:t>
                </a:r>
                <a:endParaRPr lang="en-US" altLang="en-US" sz="1000" b="1">
                  <a:solidFill>
                    <a:srgbClr val="000000"/>
                  </a:solidFill>
                </a:endParaRPr>
              </a:p>
              <a:p>
                <a:r>
                  <a:rPr lang="en-US" altLang="en-US" sz="1000">
                    <a:solidFill>
                      <a:schemeClr val="bg1"/>
                    </a:solidFill>
                  </a:rPr>
                  <a:t>Artist: 	</a:t>
                </a:r>
                <a:r>
                  <a:rPr lang="en-US" altLang="en-US" sz="1000" i="1">
                    <a:solidFill>
                      <a:schemeClr val="bg1"/>
                    </a:solidFill>
                  </a:rPr>
                  <a:t>Collin Murphy</a:t>
                </a:r>
                <a:endParaRPr lang="en-US" altLang="en-US" sz="1000" b="1">
                  <a:solidFill>
                    <a:schemeClr val="bg1"/>
                  </a:solidFill>
                </a:endParaRPr>
              </a:p>
            </p:txBody>
          </p:sp>
          <p:grpSp>
            <p:nvGrpSpPr>
              <p:cNvPr id="15367" name="Group 2">
                <a:extLst>
                  <a:ext uri="{FF2B5EF4-FFF2-40B4-BE49-F238E27FC236}">
                    <a16:creationId xmlns:a16="http://schemas.microsoft.com/office/drawing/2014/main" id="{93457BF9-872F-4B68-814A-8C94AA4C24C0}"/>
                  </a:ext>
                </a:extLst>
              </p:cNvPr>
              <p:cNvGrpSpPr>
                <a:grpSpLocks/>
              </p:cNvGrpSpPr>
              <p:nvPr/>
            </p:nvGrpSpPr>
            <p:grpSpPr bwMode="auto">
              <a:xfrm>
                <a:off x="5146675" y="2349500"/>
                <a:ext cx="2416175" cy="3217863"/>
                <a:chOff x="5006157" y="2349500"/>
                <a:chExt cx="2411434" cy="3217863"/>
              </a:xfrm>
            </p:grpSpPr>
            <p:sp>
              <p:nvSpPr>
                <p:cNvPr id="15370" name="Rectangle 5">
                  <a:extLst>
                    <a:ext uri="{FF2B5EF4-FFF2-40B4-BE49-F238E27FC236}">
                      <a16:creationId xmlns:a16="http://schemas.microsoft.com/office/drawing/2014/main" id="{354EB30B-B9AD-4839-A195-224C546111AA}"/>
                    </a:ext>
                  </a:extLst>
                </p:cNvPr>
                <p:cNvSpPr>
                  <a:spLocks noChangeArrowheads="1"/>
                </p:cNvSpPr>
                <p:nvPr/>
              </p:nvSpPr>
              <p:spPr bwMode="auto">
                <a:xfrm>
                  <a:off x="5009022" y="2349107"/>
                  <a:ext cx="2408482" cy="3218208"/>
                </a:xfrm>
                <a:prstGeom prst="rect">
                  <a:avLst/>
                </a:prstGeom>
                <a:noFill/>
                <a:ln w="57150" cmpd="sng">
                  <a:solidFill>
                    <a:schemeClr val="bg1">
                      <a:lumMod val="8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defRPr/>
                  </a:pPr>
                  <a:endParaRPr lang="en-US" sz="3200" i="1" dirty="0">
                    <a:solidFill>
                      <a:srgbClr val="CCCCCC"/>
                    </a:solidFill>
                    <a:latin typeface="Helvetica" charset="0"/>
                    <a:ea typeface="ヒラギノ角ゴ Pro W3" charset="0"/>
                    <a:cs typeface="ヒラギノ角ゴ Pro W3" charset="0"/>
                  </a:endParaRPr>
                </a:p>
              </p:txBody>
            </p:sp>
            <p:pic>
              <p:nvPicPr>
                <p:cNvPr id="15369" name="Picture 1">
                  <a:extLst>
                    <a:ext uri="{FF2B5EF4-FFF2-40B4-BE49-F238E27FC236}">
                      <a16:creationId xmlns:a16="http://schemas.microsoft.com/office/drawing/2014/main" id="{BF2BCF85-F68F-483A-BF8C-FC3C708171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3152" y="2360385"/>
                  <a:ext cx="2375916" cy="320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7">
            <a:extLst>
              <a:ext uri="{FF2B5EF4-FFF2-40B4-BE49-F238E27FC236}">
                <a16:creationId xmlns:a16="http://schemas.microsoft.com/office/drawing/2014/main" id="{88FF12FB-7178-4014-A9C3-8745DE80930A}"/>
              </a:ext>
            </a:extLst>
          </p:cNvPr>
          <p:cNvSpPr txBox="1">
            <a:spLocks noChangeArrowheads="1"/>
          </p:cNvSpPr>
          <p:nvPr/>
        </p:nvSpPr>
        <p:spPr bwMode="auto">
          <a:xfrm>
            <a:off x="804863" y="6018213"/>
            <a:ext cx="1466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Artist:</a:t>
            </a:r>
            <a:r>
              <a:rPr lang="en-US" altLang="en-US" sz="1000" b="1" i="1">
                <a:solidFill>
                  <a:schemeClr val="bg1"/>
                </a:solidFill>
              </a:rPr>
              <a:t> Pat Sherwood</a:t>
            </a:r>
            <a:endParaRPr lang="en-US" altLang="en-US" sz="1000" b="1">
              <a:solidFill>
                <a:schemeClr val="bg1"/>
              </a:solidFill>
            </a:endParaRPr>
          </a:p>
        </p:txBody>
      </p:sp>
      <p:pic>
        <p:nvPicPr>
          <p:cNvPr id="33794" name="Picture 6" descr="Lemur Cover (Jirtle).jpg                                       00033393Powerbook G4 HD                B87041CE:">
            <a:extLst>
              <a:ext uri="{FF2B5EF4-FFF2-40B4-BE49-F238E27FC236}">
                <a16:creationId xmlns:a16="http://schemas.microsoft.com/office/drawing/2014/main" id="{C6BB0C1C-8F9E-4E5C-8F12-DFBD4525B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903288"/>
            <a:ext cx="363378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a:extLst>
              <a:ext uri="{FF2B5EF4-FFF2-40B4-BE49-F238E27FC236}">
                <a16:creationId xmlns:a16="http://schemas.microsoft.com/office/drawing/2014/main" id="{4BD7D694-5C8E-4420-98DB-276FFA75F07F}"/>
              </a:ext>
            </a:extLst>
          </p:cNvPr>
          <p:cNvSpPr>
            <a:spLocks noChangeArrowheads="1"/>
          </p:cNvSpPr>
          <p:nvPr/>
        </p:nvSpPr>
        <p:spPr bwMode="auto">
          <a:xfrm>
            <a:off x="952500" y="887413"/>
            <a:ext cx="3635375" cy="5075237"/>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endParaRPr lang="en-US" altLang="en-US"/>
          </a:p>
        </p:txBody>
      </p:sp>
      <p:sp>
        <p:nvSpPr>
          <p:cNvPr id="10" name="Rectangle 4">
            <a:extLst>
              <a:ext uri="{FF2B5EF4-FFF2-40B4-BE49-F238E27FC236}">
                <a16:creationId xmlns:a16="http://schemas.microsoft.com/office/drawing/2014/main" id="{2D0A3FD1-D553-48A0-BF17-4B360D230CBC}"/>
              </a:ext>
            </a:extLst>
          </p:cNvPr>
          <p:cNvSpPr>
            <a:spLocks noChangeArrowheads="1"/>
          </p:cNvSpPr>
          <p:nvPr/>
        </p:nvSpPr>
        <p:spPr bwMode="auto">
          <a:xfrm>
            <a:off x="5075238" y="3059113"/>
            <a:ext cx="3116262" cy="739775"/>
          </a:xfrm>
          <a:prstGeom prst="rect">
            <a:avLst/>
          </a:prstGeom>
          <a:noFill/>
          <a:ln w="9525">
            <a:noFill/>
            <a:miter lim="800000"/>
            <a:headEnd/>
            <a:tailEnd/>
          </a:ln>
        </p:spPr>
        <p:txBody>
          <a:bodyPr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4800" b="1">
                <a:solidFill>
                  <a:srgbClr val="FF9900"/>
                </a:solidFill>
                <a:effectLst>
                  <a:outerShdw blurRad="38100" dist="38100" dir="2700000" algn="tl">
                    <a:srgbClr val="FFFFFF"/>
                  </a:outerShdw>
                </a:effectLst>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a:extLst>
              <a:ext uri="{FF2B5EF4-FFF2-40B4-BE49-F238E27FC236}">
                <a16:creationId xmlns:a16="http://schemas.microsoft.com/office/drawing/2014/main" id="{23D6DAA9-BCFD-444B-85AE-1F9442FEC78D}"/>
              </a:ext>
            </a:extLst>
          </p:cNvPr>
          <p:cNvSpPr txBox="1">
            <a:spLocks noChangeArrowheads="1"/>
          </p:cNvSpPr>
          <p:nvPr/>
        </p:nvSpPr>
        <p:spPr bwMode="auto">
          <a:xfrm>
            <a:off x="6667500" y="6410325"/>
            <a:ext cx="2252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1200" b="1">
                <a:solidFill>
                  <a:srgbClr val="FFFF00"/>
                </a:solidFill>
              </a:rPr>
              <a:t>http://www.geneimprint.com</a:t>
            </a:r>
            <a:endParaRPr lang="en-US" altLang="en-US" sz="1200"/>
          </a:p>
        </p:txBody>
      </p:sp>
      <p:sp>
        <p:nvSpPr>
          <p:cNvPr id="438276" name="Rectangle 4">
            <a:extLst>
              <a:ext uri="{FF2B5EF4-FFF2-40B4-BE49-F238E27FC236}">
                <a16:creationId xmlns:a16="http://schemas.microsoft.com/office/drawing/2014/main" id="{22EF05D1-FAE0-4BF5-A2F1-CD88E60B3E3D}"/>
              </a:ext>
            </a:extLst>
          </p:cNvPr>
          <p:cNvSpPr>
            <a:spLocks noChangeArrowheads="1"/>
          </p:cNvSpPr>
          <p:nvPr/>
        </p:nvSpPr>
        <p:spPr bwMode="auto">
          <a:xfrm>
            <a:off x="825500" y="446088"/>
            <a:ext cx="5548313" cy="731837"/>
          </a:xfrm>
          <a:prstGeom prst="rect">
            <a:avLst/>
          </a:prstGeom>
          <a:noFill/>
          <a:ln w="9525">
            <a:noFill/>
            <a:miter lim="800000"/>
            <a:headEnd/>
            <a:tailEnd/>
          </a:ln>
          <a:effec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4200" b="1">
                <a:solidFill>
                  <a:srgbClr val="FF9900"/>
                </a:solidFill>
                <a:effectLst>
                  <a:outerShdw blurRad="38100" dist="38100" dir="2700000" algn="tl">
                    <a:srgbClr val="FFFFFF"/>
                  </a:outerShdw>
                </a:effectLst>
              </a:rPr>
              <a:t>What is Epigenetics?</a:t>
            </a:r>
          </a:p>
        </p:txBody>
      </p:sp>
      <p:sp>
        <p:nvSpPr>
          <p:cNvPr id="17411" name="Rectangle 5">
            <a:extLst>
              <a:ext uri="{FF2B5EF4-FFF2-40B4-BE49-F238E27FC236}">
                <a16:creationId xmlns:a16="http://schemas.microsoft.com/office/drawing/2014/main" id="{D6B08785-3644-404D-95FA-1390F1B0BF2A}"/>
              </a:ext>
            </a:extLst>
          </p:cNvPr>
          <p:cNvSpPr>
            <a:spLocks noChangeArrowheads="1"/>
          </p:cNvSpPr>
          <p:nvPr/>
        </p:nvSpPr>
        <p:spPr bwMode="auto">
          <a:xfrm>
            <a:off x="4506913" y="2928938"/>
            <a:ext cx="38115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1600" i="1">
                <a:solidFill>
                  <a:schemeClr val="bg1"/>
                </a:solidFill>
              </a:rPr>
              <a:t>Epi·ge·net·ics</a:t>
            </a:r>
            <a:r>
              <a:rPr lang="en-US" altLang="en-US" sz="1600">
                <a:solidFill>
                  <a:schemeClr val="bg1"/>
                </a:solidFill>
              </a:rPr>
              <a:t> - </a:t>
            </a:r>
            <a:r>
              <a:rPr lang="ja-JP" altLang="en-US" sz="1600">
                <a:solidFill>
                  <a:schemeClr val="bg1"/>
                </a:solidFill>
              </a:rPr>
              <a:t>“</a:t>
            </a:r>
            <a:r>
              <a:rPr lang="en-US" altLang="ja-JP" sz="1600">
                <a:solidFill>
                  <a:schemeClr val="bg1"/>
                </a:solidFill>
              </a:rPr>
              <a:t>above genetics</a:t>
            </a:r>
            <a:r>
              <a:rPr lang="ja-JP" altLang="en-US" sz="1600">
                <a:solidFill>
                  <a:schemeClr val="bg1"/>
                </a:solidFill>
              </a:rPr>
              <a:t>”</a:t>
            </a:r>
            <a:endParaRPr lang="en-US" altLang="ja-JP" sz="1600">
              <a:solidFill>
                <a:schemeClr val="bg1"/>
              </a:solidFill>
            </a:endParaRPr>
          </a:p>
          <a:p>
            <a:pPr eaLnBrk="1" hangingPunct="1"/>
            <a:endParaRPr lang="en-US" altLang="en-US" sz="1600">
              <a:solidFill>
                <a:schemeClr val="bg1"/>
              </a:solidFill>
            </a:endParaRPr>
          </a:p>
          <a:p>
            <a:pPr eaLnBrk="1" hangingPunct="1"/>
            <a:r>
              <a:rPr lang="en-US" altLang="en-US" sz="1600">
                <a:solidFill>
                  <a:schemeClr val="bg1"/>
                </a:solidFill>
                <a:latin typeface="Arial" panose="020B0604020202020204" pitchFamily="34" charset="0"/>
              </a:rPr>
              <a:t>Epigenetics research refers to the </a:t>
            </a:r>
            <a:r>
              <a:rPr lang="en-US" altLang="en-US" sz="1600">
                <a:solidFill>
                  <a:srgbClr val="66FFCC"/>
                </a:solidFill>
                <a:latin typeface="Arial" panose="020B0604020202020204" pitchFamily="34" charset="0"/>
              </a:rPr>
              <a:t>study of heritable changes in gene function that occur without a change in the sequence of the DNA</a:t>
            </a:r>
            <a:r>
              <a:rPr lang="en-US" altLang="en-US" sz="1600">
                <a:solidFill>
                  <a:schemeClr val="bg1"/>
                </a:solidFill>
                <a:latin typeface="Arial" panose="020B0604020202020204" pitchFamily="34" charset="0"/>
              </a:rPr>
              <a:t>. (i.e. DNA methylation &amp; chromatin structure)</a:t>
            </a:r>
            <a:endParaRPr lang="en-US" altLang="en-US" sz="1400">
              <a:solidFill>
                <a:schemeClr val="bg1"/>
              </a:solidFill>
              <a:latin typeface="Arial" panose="020B0604020202020204" pitchFamily="34" charset="0"/>
            </a:endParaRPr>
          </a:p>
        </p:txBody>
      </p:sp>
      <p:pic>
        <p:nvPicPr>
          <p:cNvPr id="17412" name="Picture 9" descr="WP Epigenetics Graphic2.jpg">
            <a:extLst>
              <a:ext uri="{FF2B5EF4-FFF2-40B4-BE49-F238E27FC236}">
                <a16:creationId xmlns:a16="http://schemas.microsoft.com/office/drawing/2014/main" id="{3894C6B1-9A27-4CEA-9EEE-75A3784390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495425"/>
            <a:ext cx="3068637"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a:extLst>
              <a:ext uri="{FF2B5EF4-FFF2-40B4-BE49-F238E27FC236}">
                <a16:creationId xmlns:a16="http://schemas.microsoft.com/office/drawing/2014/main" id="{4A97E208-D74D-47F3-9C50-0C3AC91B61FB}"/>
              </a:ext>
            </a:extLst>
          </p:cNvPr>
          <p:cNvSpPr>
            <a:spLocks noChangeArrowheads="1"/>
          </p:cNvSpPr>
          <p:nvPr/>
        </p:nvSpPr>
        <p:spPr bwMode="auto">
          <a:xfrm>
            <a:off x="941388" y="1490663"/>
            <a:ext cx="3055937" cy="4922837"/>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endParaRPr lang="en-US" altLang="en-US" sz="1600" i="1">
              <a:solidFill>
                <a:srgbClr val="CCCCCC"/>
              </a:solidFill>
            </a:endParaRPr>
          </a:p>
        </p:txBody>
      </p:sp>
      <p:sp>
        <p:nvSpPr>
          <p:cNvPr id="17414" name="TextBox 8">
            <a:extLst>
              <a:ext uri="{FF2B5EF4-FFF2-40B4-BE49-F238E27FC236}">
                <a16:creationId xmlns:a16="http://schemas.microsoft.com/office/drawing/2014/main" id="{2A46CAA7-F01B-4791-9C57-789B00887194}"/>
              </a:ext>
            </a:extLst>
          </p:cNvPr>
          <p:cNvSpPr txBox="1">
            <a:spLocks noChangeArrowheads="1"/>
          </p:cNvSpPr>
          <p:nvPr/>
        </p:nvSpPr>
        <p:spPr bwMode="auto">
          <a:xfrm>
            <a:off x="2420938" y="1552575"/>
            <a:ext cx="1466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900" b="1"/>
              <a:t>Two Main Components </a:t>
            </a:r>
          </a:p>
          <a:p>
            <a:pPr eaLnBrk="1" hangingPunct="1"/>
            <a:r>
              <a:rPr lang="en-US" altLang="en-US" sz="900" b="1"/>
              <a:t>of the Epigenetic Code</a:t>
            </a:r>
          </a:p>
        </p:txBody>
      </p:sp>
      <p:sp>
        <p:nvSpPr>
          <p:cNvPr id="17415" name="TextBox 10">
            <a:extLst>
              <a:ext uri="{FF2B5EF4-FFF2-40B4-BE49-F238E27FC236}">
                <a16:creationId xmlns:a16="http://schemas.microsoft.com/office/drawing/2014/main" id="{90ACD4C4-3353-41EC-91CD-90423A06261E}"/>
              </a:ext>
            </a:extLst>
          </p:cNvPr>
          <p:cNvSpPr txBox="1">
            <a:spLocks noChangeArrowheads="1"/>
          </p:cNvSpPr>
          <p:nvPr/>
        </p:nvSpPr>
        <p:spPr bwMode="auto">
          <a:xfrm>
            <a:off x="2759075" y="2882900"/>
            <a:ext cx="12461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900" b="1"/>
              <a:t>DNA Methylation</a:t>
            </a:r>
          </a:p>
          <a:p>
            <a:pPr eaLnBrk="1" hangingPunct="1"/>
            <a:r>
              <a:rPr lang="en-US" altLang="en-US" sz="800"/>
              <a:t>Methyl groups added</a:t>
            </a:r>
          </a:p>
          <a:p>
            <a:pPr eaLnBrk="1" hangingPunct="1"/>
            <a:r>
              <a:rPr lang="en-US" altLang="en-US" sz="800"/>
              <a:t>to the cytosine base of</a:t>
            </a:r>
          </a:p>
          <a:p>
            <a:pPr eaLnBrk="1" hangingPunct="1"/>
            <a:r>
              <a:rPr lang="en-US" altLang="en-US" sz="800"/>
              <a:t>DNA alter gene activity.</a:t>
            </a:r>
          </a:p>
        </p:txBody>
      </p:sp>
      <p:sp>
        <p:nvSpPr>
          <p:cNvPr id="17416" name="TextBox 11">
            <a:extLst>
              <a:ext uri="{FF2B5EF4-FFF2-40B4-BE49-F238E27FC236}">
                <a16:creationId xmlns:a16="http://schemas.microsoft.com/office/drawing/2014/main" id="{7472C8F5-A19F-4979-A8B5-E95C4BCA4242}"/>
              </a:ext>
            </a:extLst>
          </p:cNvPr>
          <p:cNvSpPr txBox="1">
            <a:spLocks noChangeArrowheads="1"/>
          </p:cNvSpPr>
          <p:nvPr/>
        </p:nvSpPr>
        <p:spPr bwMode="auto">
          <a:xfrm>
            <a:off x="2527300" y="5021263"/>
            <a:ext cx="13716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900" b="1"/>
              <a:t>Histone Modifications</a:t>
            </a:r>
          </a:p>
          <a:p>
            <a:pPr eaLnBrk="1" hangingPunct="1"/>
            <a:r>
              <a:rPr lang="en-US" altLang="en-US" sz="800"/>
              <a:t>Molecules attach to the</a:t>
            </a:r>
          </a:p>
          <a:p>
            <a:pPr eaLnBrk="1" hangingPunct="1"/>
            <a:r>
              <a:rPr lang="en-US" altLang="en-US" sz="800"/>
              <a:t>tails of histones, and help</a:t>
            </a:r>
          </a:p>
          <a:p>
            <a:pPr eaLnBrk="1" hangingPunct="1"/>
            <a:r>
              <a:rPr lang="en-US" altLang="en-US" sz="800"/>
              <a:t>determine gene function.</a:t>
            </a:r>
          </a:p>
        </p:txBody>
      </p:sp>
      <p:sp>
        <p:nvSpPr>
          <p:cNvPr id="17417" name="Rectangle 14">
            <a:extLst>
              <a:ext uri="{FF2B5EF4-FFF2-40B4-BE49-F238E27FC236}">
                <a16:creationId xmlns:a16="http://schemas.microsoft.com/office/drawing/2014/main" id="{E7E99226-C9C5-42F6-ABA6-CB665A2D1A9E}"/>
              </a:ext>
            </a:extLst>
          </p:cNvPr>
          <p:cNvSpPr>
            <a:spLocks noChangeArrowheads="1"/>
          </p:cNvSpPr>
          <p:nvPr/>
        </p:nvSpPr>
        <p:spPr bwMode="auto">
          <a:xfrm>
            <a:off x="765175" y="6357938"/>
            <a:ext cx="1047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900" i="1">
                <a:solidFill>
                  <a:schemeClr val="bg1"/>
                </a:solidFill>
              </a:rPr>
              <a:t>Washington Post</a:t>
            </a:r>
            <a:endParaRPr lang="en-US" altLang="en-US" sz="900" i="1">
              <a:solidFill>
                <a:schemeClr val="bg1"/>
              </a:solidFill>
              <a:latin typeface="Zapfino" pitchFamily="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a:extLst>
              <a:ext uri="{FF2B5EF4-FFF2-40B4-BE49-F238E27FC236}">
                <a16:creationId xmlns:a16="http://schemas.microsoft.com/office/drawing/2014/main" id="{1CB7718C-7382-4ED9-AA6A-F1DF5C837B02}"/>
              </a:ext>
            </a:extLst>
          </p:cNvPr>
          <p:cNvSpPr txBox="1">
            <a:spLocks noChangeArrowheads="1"/>
          </p:cNvSpPr>
          <p:nvPr/>
        </p:nvSpPr>
        <p:spPr bwMode="auto">
          <a:xfrm>
            <a:off x="6659563" y="6410325"/>
            <a:ext cx="22685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200" b="1">
                <a:solidFill>
                  <a:srgbClr val="FFFF00"/>
                </a:solidFill>
              </a:rPr>
              <a:t>http://www.geneimprint.com</a:t>
            </a:r>
            <a:endParaRPr lang="en-US" altLang="en-US" sz="1200"/>
          </a:p>
        </p:txBody>
      </p:sp>
      <p:grpSp>
        <p:nvGrpSpPr>
          <p:cNvPr id="5" name="Group 4">
            <a:extLst>
              <a:ext uri="{FF2B5EF4-FFF2-40B4-BE49-F238E27FC236}">
                <a16:creationId xmlns:a16="http://schemas.microsoft.com/office/drawing/2014/main" id="{590EC105-774E-4CE9-8169-9CB2190C7BA8}"/>
              </a:ext>
            </a:extLst>
          </p:cNvPr>
          <p:cNvGrpSpPr>
            <a:grpSpLocks/>
          </p:cNvGrpSpPr>
          <p:nvPr/>
        </p:nvGrpSpPr>
        <p:grpSpPr bwMode="auto">
          <a:xfrm>
            <a:off x="744538" y="992188"/>
            <a:ext cx="3736975" cy="3111500"/>
            <a:chOff x="744512" y="992749"/>
            <a:chExt cx="3737161" cy="3110286"/>
          </a:xfrm>
        </p:grpSpPr>
        <p:sp>
          <p:nvSpPr>
            <p:cNvPr id="19460" name="Rectangle 4">
              <a:extLst>
                <a:ext uri="{FF2B5EF4-FFF2-40B4-BE49-F238E27FC236}">
                  <a16:creationId xmlns:a16="http://schemas.microsoft.com/office/drawing/2014/main" id="{86BEC04F-142D-4091-87F6-53F8B1C4A24B}"/>
                </a:ext>
              </a:extLst>
            </p:cNvPr>
            <p:cNvSpPr>
              <a:spLocks noChangeArrowheads="1"/>
            </p:cNvSpPr>
            <p:nvPr/>
          </p:nvSpPr>
          <p:spPr bwMode="auto">
            <a:xfrm>
              <a:off x="744512" y="992749"/>
              <a:ext cx="3737161" cy="2730061"/>
            </a:xfrm>
            <a:prstGeom prst="rect">
              <a:avLst/>
            </a:prstGeom>
            <a:noFill/>
            <a:ln w="50800">
              <a:solidFill>
                <a:srgbClr val="CCCC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pic>
          <p:nvPicPr>
            <p:cNvPr id="19461" name="Picture 16">
              <a:extLst>
                <a:ext uri="{FF2B5EF4-FFF2-40B4-BE49-F238E27FC236}">
                  <a16:creationId xmlns:a16="http://schemas.microsoft.com/office/drawing/2014/main" id="{8E4206BD-D591-4921-A7A1-B40E4D627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99" y="1057275"/>
              <a:ext cx="3659187"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9">
              <a:extLst>
                <a:ext uri="{FF2B5EF4-FFF2-40B4-BE49-F238E27FC236}">
                  <a16:creationId xmlns:a16="http://schemas.microsoft.com/office/drawing/2014/main" id="{48CB7060-1507-4532-BE11-4592550E209F}"/>
                </a:ext>
              </a:extLst>
            </p:cNvPr>
            <p:cNvSpPr>
              <a:spLocks noChangeArrowheads="1"/>
            </p:cNvSpPr>
            <p:nvPr/>
          </p:nvSpPr>
          <p:spPr bwMode="auto">
            <a:xfrm>
              <a:off x="1735998" y="3744260"/>
              <a:ext cx="1754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25000"/>
                </a:lnSpc>
              </a:pPr>
              <a:r>
                <a:rPr lang="en-US" altLang="en-US" sz="1400" b="1">
                  <a:solidFill>
                    <a:srgbClr val="FFCC00"/>
                  </a:solidFill>
                </a:rPr>
                <a:t>The Agouti Sisters</a:t>
              </a:r>
            </a:p>
          </p:txBody>
        </p:sp>
      </p:grpSp>
      <p:sp>
        <p:nvSpPr>
          <p:cNvPr id="19459" name="Rectangle 3">
            <a:extLst>
              <a:ext uri="{FF2B5EF4-FFF2-40B4-BE49-F238E27FC236}">
                <a16:creationId xmlns:a16="http://schemas.microsoft.com/office/drawing/2014/main" id="{00A42786-7660-46AA-9C81-28D6EEFB5C79}"/>
              </a:ext>
            </a:extLst>
          </p:cNvPr>
          <p:cNvSpPr>
            <a:spLocks noChangeArrowheads="1"/>
          </p:cNvSpPr>
          <p:nvPr/>
        </p:nvSpPr>
        <p:spPr bwMode="auto">
          <a:xfrm>
            <a:off x="530225" y="4324350"/>
            <a:ext cx="8083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just"/>
            <a:r>
              <a:rPr lang="ja-JP" altLang="en-US" b="1">
                <a:solidFill>
                  <a:schemeClr val="bg1"/>
                </a:solidFill>
              </a:rPr>
              <a:t>“</a:t>
            </a:r>
            <a:r>
              <a:rPr lang="en-US" altLang="ja-JP" b="1">
                <a:solidFill>
                  <a:schemeClr val="bg1"/>
                </a:solidFill>
              </a:rPr>
              <a:t>For every problem in a given discipline of science, there exists a species ideal for its solution.” </a:t>
            </a:r>
            <a:r>
              <a:rPr lang="en-US" altLang="ja-JP" sz="2000" b="1" i="1">
                <a:solidFill>
                  <a:srgbClr val="FF9900"/>
                </a:solidFill>
              </a:rPr>
              <a:t>Edward O. Wilson</a:t>
            </a:r>
            <a:endParaRPr lang="en-US" altLang="en-US"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7">
            <a:extLst>
              <a:ext uri="{FF2B5EF4-FFF2-40B4-BE49-F238E27FC236}">
                <a16:creationId xmlns:a16="http://schemas.microsoft.com/office/drawing/2014/main" id="{44AA8F82-55AF-4470-8BB9-D89C2FB0658D}"/>
              </a:ext>
            </a:extLst>
          </p:cNvPr>
          <p:cNvSpPr>
            <a:spLocks noChangeShapeType="1"/>
          </p:cNvSpPr>
          <p:nvPr/>
        </p:nvSpPr>
        <p:spPr bwMode="auto">
          <a:xfrm>
            <a:off x="5086350" y="327660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6" name="Rectangle 8">
            <a:extLst>
              <a:ext uri="{FF2B5EF4-FFF2-40B4-BE49-F238E27FC236}">
                <a16:creationId xmlns:a16="http://schemas.microsoft.com/office/drawing/2014/main" id="{EDCF9FCF-6459-44AD-8EE3-DD26688B0C33}"/>
              </a:ext>
            </a:extLst>
          </p:cNvPr>
          <p:cNvSpPr>
            <a:spLocks noChangeArrowheads="1"/>
          </p:cNvSpPr>
          <p:nvPr/>
        </p:nvSpPr>
        <p:spPr bwMode="auto">
          <a:xfrm>
            <a:off x="8432800" y="363537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07" name="Rectangle 9">
            <a:extLst>
              <a:ext uri="{FF2B5EF4-FFF2-40B4-BE49-F238E27FC236}">
                <a16:creationId xmlns:a16="http://schemas.microsoft.com/office/drawing/2014/main" id="{6740D600-CBD6-4C04-B454-F27EBDE7B749}"/>
              </a:ext>
            </a:extLst>
          </p:cNvPr>
          <p:cNvSpPr>
            <a:spLocks noChangeArrowheads="1"/>
          </p:cNvSpPr>
          <p:nvPr/>
        </p:nvSpPr>
        <p:spPr bwMode="auto">
          <a:xfrm>
            <a:off x="8229600" y="439737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08" name="Rectangle 10">
            <a:extLst>
              <a:ext uri="{FF2B5EF4-FFF2-40B4-BE49-F238E27FC236}">
                <a16:creationId xmlns:a16="http://schemas.microsoft.com/office/drawing/2014/main" id="{225D4D98-0A9C-4199-921D-ABE35FB400DA}"/>
              </a:ext>
            </a:extLst>
          </p:cNvPr>
          <p:cNvSpPr>
            <a:spLocks noChangeArrowheads="1"/>
          </p:cNvSpPr>
          <p:nvPr/>
        </p:nvSpPr>
        <p:spPr bwMode="auto">
          <a:xfrm>
            <a:off x="8255000" y="449897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09" name="Rectangle 11">
            <a:extLst>
              <a:ext uri="{FF2B5EF4-FFF2-40B4-BE49-F238E27FC236}">
                <a16:creationId xmlns:a16="http://schemas.microsoft.com/office/drawing/2014/main" id="{E058B301-4EB5-4AE8-BECA-21BA189B4E24}"/>
              </a:ext>
            </a:extLst>
          </p:cNvPr>
          <p:cNvSpPr>
            <a:spLocks noChangeArrowheads="1"/>
          </p:cNvSpPr>
          <p:nvPr/>
        </p:nvSpPr>
        <p:spPr bwMode="auto">
          <a:xfrm>
            <a:off x="8255000" y="513397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10" name="Rectangle 12">
            <a:extLst>
              <a:ext uri="{FF2B5EF4-FFF2-40B4-BE49-F238E27FC236}">
                <a16:creationId xmlns:a16="http://schemas.microsoft.com/office/drawing/2014/main" id="{C5FB95AD-5786-4163-9F2F-B6647548781F}"/>
              </a:ext>
            </a:extLst>
          </p:cNvPr>
          <p:cNvSpPr>
            <a:spLocks noChangeArrowheads="1"/>
          </p:cNvSpPr>
          <p:nvPr/>
        </p:nvSpPr>
        <p:spPr bwMode="auto">
          <a:xfrm>
            <a:off x="8369300" y="568642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11" name="Rectangle 13">
            <a:extLst>
              <a:ext uri="{FF2B5EF4-FFF2-40B4-BE49-F238E27FC236}">
                <a16:creationId xmlns:a16="http://schemas.microsoft.com/office/drawing/2014/main" id="{B2131C65-B34F-485B-95F6-4511A7061CF7}"/>
              </a:ext>
            </a:extLst>
          </p:cNvPr>
          <p:cNvSpPr>
            <a:spLocks noChangeArrowheads="1"/>
          </p:cNvSpPr>
          <p:nvPr/>
        </p:nvSpPr>
        <p:spPr bwMode="auto">
          <a:xfrm>
            <a:off x="8521700" y="5451475"/>
            <a:ext cx="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nvGrpSpPr>
          <p:cNvPr id="2" name="Group 14">
            <a:extLst>
              <a:ext uri="{FF2B5EF4-FFF2-40B4-BE49-F238E27FC236}">
                <a16:creationId xmlns:a16="http://schemas.microsoft.com/office/drawing/2014/main" id="{CF72FC29-5CE1-47C2-96AE-4B1FC7889386}"/>
              </a:ext>
            </a:extLst>
          </p:cNvPr>
          <p:cNvGrpSpPr>
            <a:grpSpLocks/>
          </p:cNvGrpSpPr>
          <p:nvPr/>
        </p:nvGrpSpPr>
        <p:grpSpPr bwMode="auto">
          <a:xfrm>
            <a:off x="4892675" y="2963863"/>
            <a:ext cx="3451225" cy="3355975"/>
            <a:chOff x="3082" y="1867"/>
            <a:chExt cx="2174" cy="2114"/>
          </a:xfrm>
        </p:grpSpPr>
        <p:sp>
          <p:nvSpPr>
            <p:cNvPr id="21574" name="Line 15">
              <a:extLst>
                <a:ext uri="{FF2B5EF4-FFF2-40B4-BE49-F238E27FC236}">
                  <a16:creationId xmlns:a16="http://schemas.microsoft.com/office/drawing/2014/main" id="{41E82122-6540-4D65-B3F5-9C80CF5C7764}"/>
                </a:ext>
              </a:extLst>
            </p:cNvPr>
            <p:cNvSpPr>
              <a:spLocks noChangeShapeType="1"/>
            </p:cNvSpPr>
            <p:nvPr/>
          </p:nvSpPr>
          <p:spPr bwMode="auto">
            <a:xfrm>
              <a:off x="3352" y="3504"/>
              <a:ext cx="1448" cy="0"/>
            </a:xfrm>
            <a:prstGeom prst="line">
              <a:avLst/>
            </a:prstGeom>
            <a:noFill/>
            <a:ln w="9525">
              <a:solidFill>
                <a:srgbClr val="49FF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5" name="Line 16">
              <a:extLst>
                <a:ext uri="{FF2B5EF4-FFF2-40B4-BE49-F238E27FC236}">
                  <a16:creationId xmlns:a16="http://schemas.microsoft.com/office/drawing/2014/main" id="{131BEADD-954A-4BB4-8A79-D8EFD540CA36}"/>
                </a:ext>
              </a:extLst>
            </p:cNvPr>
            <p:cNvSpPr>
              <a:spLocks noChangeShapeType="1"/>
            </p:cNvSpPr>
            <p:nvPr/>
          </p:nvSpPr>
          <p:spPr bwMode="auto">
            <a:xfrm>
              <a:off x="3352" y="3304"/>
              <a:ext cx="1448" cy="0"/>
            </a:xfrm>
            <a:prstGeom prst="line">
              <a:avLst/>
            </a:prstGeom>
            <a:noFill/>
            <a:ln w="9525">
              <a:solidFill>
                <a:srgbClr val="49FF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6" name="Line 17">
              <a:extLst>
                <a:ext uri="{FF2B5EF4-FFF2-40B4-BE49-F238E27FC236}">
                  <a16:creationId xmlns:a16="http://schemas.microsoft.com/office/drawing/2014/main" id="{5C59F1AF-C6BC-4521-A6A3-01ACB3D7C329}"/>
                </a:ext>
              </a:extLst>
            </p:cNvPr>
            <p:cNvSpPr>
              <a:spLocks noChangeShapeType="1"/>
            </p:cNvSpPr>
            <p:nvPr/>
          </p:nvSpPr>
          <p:spPr bwMode="auto">
            <a:xfrm>
              <a:off x="3352" y="2872"/>
              <a:ext cx="1448" cy="0"/>
            </a:xfrm>
            <a:prstGeom prst="line">
              <a:avLst/>
            </a:prstGeom>
            <a:noFill/>
            <a:ln w="9525">
              <a:solidFill>
                <a:srgbClr val="49FF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7" name="Line 18">
              <a:extLst>
                <a:ext uri="{FF2B5EF4-FFF2-40B4-BE49-F238E27FC236}">
                  <a16:creationId xmlns:a16="http://schemas.microsoft.com/office/drawing/2014/main" id="{9D009127-60B8-4475-B775-BA7E303ACE0C}"/>
                </a:ext>
              </a:extLst>
            </p:cNvPr>
            <p:cNvSpPr>
              <a:spLocks noChangeShapeType="1"/>
            </p:cNvSpPr>
            <p:nvPr/>
          </p:nvSpPr>
          <p:spPr bwMode="auto">
            <a:xfrm>
              <a:off x="3352" y="2344"/>
              <a:ext cx="1448" cy="0"/>
            </a:xfrm>
            <a:prstGeom prst="line">
              <a:avLst/>
            </a:prstGeom>
            <a:noFill/>
            <a:ln w="9525">
              <a:solidFill>
                <a:srgbClr val="49FF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8" name="Line 19">
              <a:extLst>
                <a:ext uri="{FF2B5EF4-FFF2-40B4-BE49-F238E27FC236}">
                  <a16:creationId xmlns:a16="http://schemas.microsoft.com/office/drawing/2014/main" id="{AF69C6BB-A36B-49F5-82E1-54F3513CF37C}"/>
                </a:ext>
              </a:extLst>
            </p:cNvPr>
            <p:cNvSpPr>
              <a:spLocks noChangeShapeType="1"/>
            </p:cNvSpPr>
            <p:nvPr/>
          </p:nvSpPr>
          <p:spPr bwMode="auto">
            <a:xfrm>
              <a:off x="3352" y="3644"/>
              <a:ext cx="1448" cy="0"/>
            </a:xfrm>
            <a:prstGeom prst="line">
              <a:avLst/>
            </a:prstGeom>
            <a:noFill/>
            <a:ln w="9525">
              <a:solidFill>
                <a:srgbClr val="49FFC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9" name="Freeform 20">
              <a:extLst>
                <a:ext uri="{FF2B5EF4-FFF2-40B4-BE49-F238E27FC236}">
                  <a16:creationId xmlns:a16="http://schemas.microsoft.com/office/drawing/2014/main" id="{ACF265B1-AA6F-4A61-93F4-425DC15144B7}"/>
                </a:ext>
              </a:extLst>
            </p:cNvPr>
            <p:cNvSpPr>
              <a:spLocks/>
            </p:cNvSpPr>
            <p:nvPr/>
          </p:nvSpPr>
          <p:spPr bwMode="auto">
            <a:xfrm>
              <a:off x="3780" y="341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0" name="Freeform 21">
              <a:extLst>
                <a:ext uri="{FF2B5EF4-FFF2-40B4-BE49-F238E27FC236}">
                  <a16:creationId xmlns:a16="http://schemas.microsoft.com/office/drawing/2014/main" id="{77EC74F8-133A-44A4-AAEB-72C2C5A36D09}"/>
                </a:ext>
              </a:extLst>
            </p:cNvPr>
            <p:cNvSpPr>
              <a:spLocks/>
            </p:cNvSpPr>
            <p:nvPr/>
          </p:nvSpPr>
          <p:spPr bwMode="auto">
            <a:xfrm>
              <a:off x="3716" y="34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1" name="Freeform 22">
              <a:extLst>
                <a:ext uri="{FF2B5EF4-FFF2-40B4-BE49-F238E27FC236}">
                  <a16:creationId xmlns:a16="http://schemas.microsoft.com/office/drawing/2014/main" id="{251C059A-4D31-40AF-916C-60F4A7FEE79A}"/>
                </a:ext>
              </a:extLst>
            </p:cNvPr>
            <p:cNvSpPr>
              <a:spLocks/>
            </p:cNvSpPr>
            <p:nvPr/>
          </p:nvSpPr>
          <p:spPr bwMode="auto">
            <a:xfrm>
              <a:off x="3780" y="341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2" name="Freeform 23">
              <a:extLst>
                <a:ext uri="{FF2B5EF4-FFF2-40B4-BE49-F238E27FC236}">
                  <a16:creationId xmlns:a16="http://schemas.microsoft.com/office/drawing/2014/main" id="{E3DFD971-E1AA-4979-9260-35B14BADEBF5}"/>
                </a:ext>
              </a:extLst>
            </p:cNvPr>
            <p:cNvSpPr>
              <a:spLocks/>
            </p:cNvSpPr>
            <p:nvPr/>
          </p:nvSpPr>
          <p:spPr bwMode="auto">
            <a:xfrm>
              <a:off x="3860" y="332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3" name="Freeform 24">
              <a:extLst>
                <a:ext uri="{FF2B5EF4-FFF2-40B4-BE49-F238E27FC236}">
                  <a16:creationId xmlns:a16="http://schemas.microsoft.com/office/drawing/2014/main" id="{FB03BA2F-2FFA-4524-9E09-A8E500F22348}"/>
                </a:ext>
              </a:extLst>
            </p:cNvPr>
            <p:cNvSpPr>
              <a:spLocks/>
            </p:cNvSpPr>
            <p:nvPr/>
          </p:nvSpPr>
          <p:spPr bwMode="auto">
            <a:xfrm>
              <a:off x="3420" y="35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4" name="Freeform 25">
              <a:extLst>
                <a:ext uri="{FF2B5EF4-FFF2-40B4-BE49-F238E27FC236}">
                  <a16:creationId xmlns:a16="http://schemas.microsoft.com/office/drawing/2014/main" id="{3F573C54-425E-4278-856F-7D1E05D4F088}"/>
                </a:ext>
              </a:extLst>
            </p:cNvPr>
            <p:cNvSpPr>
              <a:spLocks/>
            </p:cNvSpPr>
            <p:nvPr/>
          </p:nvSpPr>
          <p:spPr bwMode="auto">
            <a:xfrm>
              <a:off x="3860" y="332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5" name="Freeform 26">
              <a:extLst>
                <a:ext uri="{FF2B5EF4-FFF2-40B4-BE49-F238E27FC236}">
                  <a16:creationId xmlns:a16="http://schemas.microsoft.com/office/drawing/2014/main" id="{EC45FE53-02D3-479D-8D66-50ACC90DF333}"/>
                </a:ext>
              </a:extLst>
            </p:cNvPr>
            <p:cNvSpPr>
              <a:spLocks/>
            </p:cNvSpPr>
            <p:nvPr/>
          </p:nvSpPr>
          <p:spPr bwMode="auto">
            <a:xfrm>
              <a:off x="3420" y="35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6" name="Freeform 27">
              <a:extLst>
                <a:ext uri="{FF2B5EF4-FFF2-40B4-BE49-F238E27FC236}">
                  <a16:creationId xmlns:a16="http://schemas.microsoft.com/office/drawing/2014/main" id="{284AC453-A3A5-4562-BDDA-A37A8CF9C372}"/>
                </a:ext>
              </a:extLst>
            </p:cNvPr>
            <p:cNvSpPr>
              <a:spLocks/>
            </p:cNvSpPr>
            <p:nvPr/>
          </p:nvSpPr>
          <p:spPr bwMode="auto">
            <a:xfrm>
              <a:off x="3484" y="34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7" name="Freeform 28">
              <a:extLst>
                <a:ext uri="{FF2B5EF4-FFF2-40B4-BE49-F238E27FC236}">
                  <a16:creationId xmlns:a16="http://schemas.microsoft.com/office/drawing/2014/main" id="{DEC930C4-E83E-4FBB-8B34-10742D278C37}"/>
                </a:ext>
              </a:extLst>
            </p:cNvPr>
            <p:cNvSpPr>
              <a:spLocks/>
            </p:cNvSpPr>
            <p:nvPr/>
          </p:nvSpPr>
          <p:spPr bwMode="auto">
            <a:xfrm>
              <a:off x="3564" y="34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8" name="Freeform 29">
              <a:extLst>
                <a:ext uri="{FF2B5EF4-FFF2-40B4-BE49-F238E27FC236}">
                  <a16:creationId xmlns:a16="http://schemas.microsoft.com/office/drawing/2014/main" id="{FE698C4E-EE37-4012-B40A-A2EFA671CEF4}"/>
                </a:ext>
              </a:extLst>
            </p:cNvPr>
            <p:cNvSpPr>
              <a:spLocks/>
            </p:cNvSpPr>
            <p:nvPr/>
          </p:nvSpPr>
          <p:spPr bwMode="auto">
            <a:xfrm>
              <a:off x="3484" y="34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9" name="Freeform 30">
              <a:extLst>
                <a:ext uri="{FF2B5EF4-FFF2-40B4-BE49-F238E27FC236}">
                  <a16:creationId xmlns:a16="http://schemas.microsoft.com/office/drawing/2014/main" id="{F71F8F4A-1CF1-4DA6-A294-F854FDE5F1FE}"/>
                </a:ext>
              </a:extLst>
            </p:cNvPr>
            <p:cNvSpPr>
              <a:spLocks/>
            </p:cNvSpPr>
            <p:nvPr/>
          </p:nvSpPr>
          <p:spPr bwMode="auto">
            <a:xfrm>
              <a:off x="3564" y="34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0" name="Freeform 31">
              <a:extLst>
                <a:ext uri="{FF2B5EF4-FFF2-40B4-BE49-F238E27FC236}">
                  <a16:creationId xmlns:a16="http://schemas.microsoft.com/office/drawing/2014/main" id="{A856A3E2-DAEC-4EDF-9A08-08290024503C}"/>
                </a:ext>
              </a:extLst>
            </p:cNvPr>
            <p:cNvSpPr>
              <a:spLocks/>
            </p:cNvSpPr>
            <p:nvPr/>
          </p:nvSpPr>
          <p:spPr bwMode="auto">
            <a:xfrm>
              <a:off x="3636" y="346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1" name="Freeform 32">
              <a:extLst>
                <a:ext uri="{FF2B5EF4-FFF2-40B4-BE49-F238E27FC236}">
                  <a16:creationId xmlns:a16="http://schemas.microsoft.com/office/drawing/2014/main" id="{8E2D60F8-E920-49F2-9B04-9C364357EB84}"/>
                </a:ext>
              </a:extLst>
            </p:cNvPr>
            <p:cNvSpPr>
              <a:spLocks/>
            </p:cNvSpPr>
            <p:nvPr/>
          </p:nvSpPr>
          <p:spPr bwMode="auto">
            <a:xfrm>
              <a:off x="3716" y="34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2" name="Freeform 33">
              <a:extLst>
                <a:ext uri="{FF2B5EF4-FFF2-40B4-BE49-F238E27FC236}">
                  <a16:creationId xmlns:a16="http://schemas.microsoft.com/office/drawing/2014/main" id="{15D17766-84D1-4E91-A032-82BDD88E6E7A}"/>
                </a:ext>
              </a:extLst>
            </p:cNvPr>
            <p:cNvSpPr>
              <a:spLocks/>
            </p:cNvSpPr>
            <p:nvPr/>
          </p:nvSpPr>
          <p:spPr bwMode="auto">
            <a:xfrm>
              <a:off x="3636" y="346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3" name="Freeform 34">
              <a:extLst>
                <a:ext uri="{FF2B5EF4-FFF2-40B4-BE49-F238E27FC236}">
                  <a16:creationId xmlns:a16="http://schemas.microsoft.com/office/drawing/2014/main" id="{582754F3-6CBB-4749-9153-0A72CD1E5DF3}"/>
                </a:ext>
              </a:extLst>
            </p:cNvPr>
            <p:cNvSpPr>
              <a:spLocks/>
            </p:cNvSpPr>
            <p:nvPr/>
          </p:nvSpPr>
          <p:spPr bwMode="auto">
            <a:xfrm>
              <a:off x="3716" y="34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4" name="Freeform 35">
              <a:extLst>
                <a:ext uri="{FF2B5EF4-FFF2-40B4-BE49-F238E27FC236}">
                  <a16:creationId xmlns:a16="http://schemas.microsoft.com/office/drawing/2014/main" id="{C0C4C345-FA4B-4623-A95B-D5EDF03046FF}"/>
                </a:ext>
              </a:extLst>
            </p:cNvPr>
            <p:cNvSpPr>
              <a:spLocks/>
            </p:cNvSpPr>
            <p:nvPr/>
          </p:nvSpPr>
          <p:spPr bwMode="auto">
            <a:xfrm>
              <a:off x="3780" y="33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5" name="Freeform 36">
              <a:extLst>
                <a:ext uri="{FF2B5EF4-FFF2-40B4-BE49-F238E27FC236}">
                  <a16:creationId xmlns:a16="http://schemas.microsoft.com/office/drawing/2014/main" id="{8248CE60-004D-4543-A75C-494EDBE1EB24}"/>
                </a:ext>
              </a:extLst>
            </p:cNvPr>
            <p:cNvSpPr>
              <a:spLocks/>
            </p:cNvSpPr>
            <p:nvPr/>
          </p:nvSpPr>
          <p:spPr bwMode="auto">
            <a:xfrm>
              <a:off x="3860" y="342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6" name="Freeform 37">
              <a:extLst>
                <a:ext uri="{FF2B5EF4-FFF2-40B4-BE49-F238E27FC236}">
                  <a16:creationId xmlns:a16="http://schemas.microsoft.com/office/drawing/2014/main" id="{1D1F37A4-36DC-4045-9DC6-083073CA4A21}"/>
                </a:ext>
              </a:extLst>
            </p:cNvPr>
            <p:cNvSpPr>
              <a:spLocks/>
            </p:cNvSpPr>
            <p:nvPr/>
          </p:nvSpPr>
          <p:spPr bwMode="auto">
            <a:xfrm>
              <a:off x="3780" y="33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7" name="Freeform 38">
              <a:extLst>
                <a:ext uri="{FF2B5EF4-FFF2-40B4-BE49-F238E27FC236}">
                  <a16:creationId xmlns:a16="http://schemas.microsoft.com/office/drawing/2014/main" id="{B2747B07-2B3F-4523-AD98-30EA75769BEC}"/>
                </a:ext>
              </a:extLst>
            </p:cNvPr>
            <p:cNvSpPr>
              <a:spLocks/>
            </p:cNvSpPr>
            <p:nvPr/>
          </p:nvSpPr>
          <p:spPr bwMode="auto">
            <a:xfrm>
              <a:off x="3860" y="342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8" name="Freeform 39">
              <a:extLst>
                <a:ext uri="{FF2B5EF4-FFF2-40B4-BE49-F238E27FC236}">
                  <a16:creationId xmlns:a16="http://schemas.microsoft.com/office/drawing/2014/main" id="{9F2BA575-D294-4FE0-B9E4-1E33579071B1}"/>
                </a:ext>
              </a:extLst>
            </p:cNvPr>
            <p:cNvSpPr>
              <a:spLocks/>
            </p:cNvSpPr>
            <p:nvPr/>
          </p:nvSpPr>
          <p:spPr bwMode="auto">
            <a:xfrm>
              <a:off x="3420" y="35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9" name="Freeform 40">
              <a:extLst>
                <a:ext uri="{FF2B5EF4-FFF2-40B4-BE49-F238E27FC236}">
                  <a16:creationId xmlns:a16="http://schemas.microsoft.com/office/drawing/2014/main" id="{45A15DE6-CCEE-46B5-8592-43C46878D5B6}"/>
                </a:ext>
              </a:extLst>
            </p:cNvPr>
            <p:cNvSpPr>
              <a:spLocks/>
            </p:cNvSpPr>
            <p:nvPr/>
          </p:nvSpPr>
          <p:spPr bwMode="auto">
            <a:xfrm>
              <a:off x="3484" y="352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0" name="Freeform 41">
              <a:extLst>
                <a:ext uri="{FF2B5EF4-FFF2-40B4-BE49-F238E27FC236}">
                  <a16:creationId xmlns:a16="http://schemas.microsoft.com/office/drawing/2014/main" id="{946F36A0-C200-49E7-9B09-ABCE5FECA8B9}"/>
                </a:ext>
              </a:extLst>
            </p:cNvPr>
            <p:cNvSpPr>
              <a:spLocks/>
            </p:cNvSpPr>
            <p:nvPr/>
          </p:nvSpPr>
          <p:spPr bwMode="auto">
            <a:xfrm>
              <a:off x="3420" y="35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1" name="Freeform 42">
              <a:extLst>
                <a:ext uri="{FF2B5EF4-FFF2-40B4-BE49-F238E27FC236}">
                  <a16:creationId xmlns:a16="http://schemas.microsoft.com/office/drawing/2014/main" id="{FDF48BD9-AA32-4883-BC5C-C990BA5D1BCE}"/>
                </a:ext>
              </a:extLst>
            </p:cNvPr>
            <p:cNvSpPr>
              <a:spLocks/>
            </p:cNvSpPr>
            <p:nvPr/>
          </p:nvSpPr>
          <p:spPr bwMode="auto">
            <a:xfrm>
              <a:off x="3484" y="352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2" name="Freeform 43">
              <a:extLst>
                <a:ext uri="{FF2B5EF4-FFF2-40B4-BE49-F238E27FC236}">
                  <a16:creationId xmlns:a16="http://schemas.microsoft.com/office/drawing/2014/main" id="{D7B159B2-9765-44BE-87EF-17060F808FE6}"/>
                </a:ext>
              </a:extLst>
            </p:cNvPr>
            <p:cNvSpPr>
              <a:spLocks/>
            </p:cNvSpPr>
            <p:nvPr/>
          </p:nvSpPr>
          <p:spPr bwMode="auto">
            <a:xfrm>
              <a:off x="3564" y="35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3" name="Freeform 44">
              <a:extLst>
                <a:ext uri="{FF2B5EF4-FFF2-40B4-BE49-F238E27FC236}">
                  <a16:creationId xmlns:a16="http://schemas.microsoft.com/office/drawing/2014/main" id="{A30CDDEA-D785-4914-8BDA-E638C5DE66F3}"/>
                </a:ext>
              </a:extLst>
            </p:cNvPr>
            <p:cNvSpPr>
              <a:spLocks/>
            </p:cNvSpPr>
            <p:nvPr/>
          </p:nvSpPr>
          <p:spPr bwMode="auto">
            <a:xfrm>
              <a:off x="3636" y="352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4" name="Freeform 45">
              <a:extLst>
                <a:ext uri="{FF2B5EF4-FFF2-40B4-BE49-F238E27FC236}">
                  <a16:creationId xmlns:a16="http://schemas.microsoft.com/office/drawing/2014/main" id="{D4ECF430-88B8-475F-99E5-F93126FCD9E4}"/>
                </a:ext>
              </a:extLst>
            </p:cNvPr>
            <p:cNvSpPr>
              <a:spLocks/>
            </p:cNvSpPr>
            <p:nvPr/>
          </p:nvSpPr>
          <p:spPr bwMode="auto">
            <a:xfrm>
              <a:off x="3564" y="35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5" name="Freeform 46">
              <a:extLst>
                <a:ext uri="{FF2B5EF4-FFF2-40B4-BE49-F238E27FC236}">
                  <a16:creationId xmlns:a16="http://schemas.microsoft.com/office/drawing/2014/main" id="{A9A43F35-1103-4ADE-848B-CD396FA98CDA}"/>
                </a:ext>
              </a:extLst>
            </p:cNvPr>
            <p:cNvSpPr>
              <a:spLocks/>
            </p:cNvSpPr>
            <p:nvPr/>
          </p:nvSpPr>
          <p:spPr bwMode="auto">
            <a:xfrm>
              <a:off x="3636" y="352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6" name="Freeform 47">
              <a:extLst>
                <a:ext uri="{FF2B5EF4-FFF2-40B4-BE49-F238E27FC236}">
                  <a16:creationId xmlns:a16="http://schemas.microsoft.com/office/drawing/2014/main" id="{E29831C4-FBBB-49AE-BEEA-53FA521AE3A6}"/>
                </a:ext>
              </a:extLst>
            </p:cNvPr>
            <p:cNvSpPr>
              <a:spLocks/>
            </p:cNvSpPr>
            <p:nvPr/>
          </p:nvSpPr>
          <p:spPr bwMode="auto">
            <a:xfrm>
              <a:off x="3716" y="3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7" name="Freeform 48">
              <a:extLst>
                <a:ext uri="{FF2B5EF4-FFF2-40B4-BE49-F238E27FC236}">
                  <a16:creationId xmlns:a16="http://schemas.microsoft.com/office/drawing/2014/main" id="{1865A72D-94BE-40CD-ABB1-39D659E63DCE}"/>
                </a:ext>
              </a:extLst>
            </p:cNvPr>
            <p:cNvSpPr>
              <a:spLocks/>
            </p:cNvSpPr>
            <p:nvPr/>
          </p:nvSpPr>
          <p:spPr bwMode="auto">
            <a:xfrm>
              <a:off x="3780" y="343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8" name="Freeform 49">
              <a:extLst>
                <a:ext uri="{FF2B5EF4-FFF2-40B4-BE49-F238E27FC236}">
                  <a16:creationId xmlns:a16="http://schemas.microsoft.com/office/drawing/2014/main" id="{D5B264D4-6A78-4953-BA82-40DBBD94982D}"/>
                </a:ext>
              </a:extLst>
            </p:cNvPr>
            <p:cNvSpPr>
              <a:spLocks/>
            </p:cNvSpPr>
            <p:nvPr/>
          </p:nvSpPr>
          <p:spPr bwMode="auto">
            <a:xfrm>
              <a:off x="3716" y="3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 name="Freeform 50">
              <a:extLst>
                <a:ext uri="{FF2B5EF4-FFF2-40B4-BE49-F238E27FC236}">
                  <a16:creationId xmlns:a16="http://schemas.microsoft.com/office/drawing/2014/main" id="{2836E29A-2F01-4DF9-9682-45612B0CCFF1}"/>
                </a:ext>
              </a:extLst>
            </p:cNvPr>
            <p:cNvSpPr>
              <a:spLocks/>
            </p:cNvSpPr>
            <p:nvPr/>
          </p:nvSpPr>
          <p:spPr bwMode="auto">
            <a:xfrm>
              <a:off x="3780" y="343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0" name="Freeform 51">
              <a:extLst>
                <a:ext uri="{FF2B5EF4-FFF2-40B4-BE49-F238E27FC236}">
                  <a16:creationId xmlns:a16="http://schemas.microsoft.com/office/drawing/2014/main" id="{B967DE6E-F214-41E5-B5D3-939B0A955A39}"/>
                </a:ext>
              </a:extLst>
            </p:cNvPr>
            <p:cNvSpPr>
              <a:spLocks/>
            </p:cNvSpPr>
            <p:nvPr/>
          </p:nvSpPr>
          <p:spPr bwMode="auto">
            <a:xfrm>
              <a:off x="3860" y="34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 name="Freeform 52">
              <a:extLst>
                <a:ext uri="{FF2B5EF4-FFF2-40B4-BE49-F238E27FC236}">
                  <a16:creationId xmlns:a16="http://schemas.microsoft.com/office/drawing/2014/main" id="{7CD56E49-5EB4-41DB-8FBE-5A637900FD96}"/>
                </a:ext>
              </a:extLst>
            </p:cNvPr>
            <p:cNvSpPr>
              <a:spLocks/>
            </p:cNvSpPr>
            <p:nvPr/>
          </p:nvSpPr>
          <p:spPr bwMode="auto">
            <a:xfrm>
              <a:off x="3420" y="300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 name="Freeform 53">
              <a:extLst>
                <a:ext uri="{FF2B5EF4-FFF2-40B4-BE49-F238E27FC236}">
                  <a16:creationId xmlns:a16="http://schemas.microsoft.com/office/drawing/2014/main" id="{E449AB81-CA93-41A4-968C-EA86E633D7A3}"/>
                </a:ext>
              </a:extLst>
            </p:cNvPr>
            <p:cNvSpPr>
              <a:spLocks/>
            </p:cNvSpPr>
            <p:nvPr/>
          </p:nvSpPr>
          <p:spPr bwMode="auto">
            <a:xfrm>
              <a:off x="3860" y="34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 name="Freeform 54">
              <a:extLst>
                <a:ext uri="{FF2B5EF4-FFF2-40B4-BE49-F238E27FC236}">
                  <a16:creationId xmlns:a16="http://schemas.microsoft.com/office/drawing/2014/main" id="{8CB8D061-0107-41B0-BC28-BE9FDDCD3885}"/>
                </a:ext>
              </a:extLst>
            </p:cNvPr>
            <p:cNvSpPr>
              <a:spLocks/>
            </p:cNvSpPr>
            <p:nvPr/>
          </p:nvSpPr>
          <p:spPr bwMode="auto">
            <a:xfrm>
              <a:off x="3420" y="300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4" name="Freeform 55">
              <a:extLst>
                <a:ext uri="{FF2B5EF4-FFF2-40B4-BE49-F238E27FC236}">
                  <a16:creationId xmlns:a16="http://schemas.microsoft.com/office/drawing/2014/main" id="{2620DFC0-63FA-4C53-9DB6-4C4A1523447A}"/>
                </a:ext>
              </a:extLst>
            </p:cNvPr>
            <p:cNvSpPr>
              <a:spLocks/>
            </p:cNvSpPr>
            <p:nvPr/>
          </p:nvSpPr>
          <p:spPr bwMode="auto">
            <a:xfrm>
              <a:off x="3484" y="29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5" name="Freeform 56">
              <a:extLst>
                <a:ext uri="{FF2B5EF4-FFF2-40B4-BE49-F238E27FC236}">
                  <a16:creationId xmlns:a16="http://schemas.microsoft.com/office/drawing/2014/main" id="{8D6EBE34-E9D9-4591-B6D3-FCB1E9F68A33}"/>
                </a:ext>
              </a:extLst>
            </p:cNvPr>
            <p:cNvSpPr>
              <a:spLocks/>
            </p:cNvSpPr>
            <p:nvPr/>
          </p:nvSpPr>
          <p:spPr bwMode="auto">
            <a:xfrm>
              <a:off x="3564" y="30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6" name="Freeform 57">
              <a:extLst>
                <a:ext uri="{FF2B5EF4-FFF2-40B4-BE49-F238E27FC236}">
                  <a16:creationId xmlns:a16="http://schemas.microsoft.com/office/drawing/2014/main" id="{CA0F40AC-6953-4F5B-AFB1-F76C0141BB68}"/>
                </a:ext>
              </a:extLst>
            </p:cNvPr>
            <p:cNvSpPr>
              <a:spLocks/>
            </p:cNvSpPr>
            <p:nvPr/>
          </p:nvSpPr>
          <p:spPr bwMode="auto">
            <a:xfrm>
              <a:off x="3484" y="29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7" name="Freeform 58">
              <a:extLst>
                <a:ext uri="{FF2B5EF4-FFF2-40B4-BE49-F238E27FC236}">
                  <a16:creationId xmlns:a16="http://schemas.microsoft.com/office/drawing/2014/main" id="{0A6DBF32-0F5A-4F94-A113-DDFD0A6512CE}"/>
                </a:ext>
              </a:extLst>
            </p:cNvPr>
            <p:cNvSpPr>
              <a:spLocks/>
            </p:cNvSpPr>
            <p:nvPr/>
          </p:nvSpPr>
          <p:spPr bwMode="auto">
            <a:xfrm>
              <a:off x="3564" y="30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8" name="Freeform 59">
              <a:extLst>
                <a:ext uri="{FF2B5EF4-FFF2-40B4-BE49-F238E27FC236}">
                  <a16:creationId xmlns:a16="http://schemas.microsoft.com/office/drawing/2014/main" id="{D7C8E0E5-AC65-4ACB-8105-881F5BE7289E}"/>
                </a:ext>
              </a:extLst>
            </p:cNvPr>
            <p:cNvSpPr>
              <a:spLocks/>
            </p:cNvSpPr>
            <p:nvPr/>
          </p:nvSpPr>
          <p:spPr bwMode="auto">
            <a:xfrm>
              <a:off x="3636" y="304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9" name="Freeform 60">
              <a:extLst>
                <a:ext uri="{FF2B5EF4-FFF2-40B4-BE49-F238E27FC236}">
                  <a16:creationId xmlns:a16="http://schemas.microsoft.com/office/drawing/2014/main" id="{6E69D3B0-C324-4AA8-8E32-0E7E9C20B856}"/>
                </a:ext>
              </a:extLst>
            </p:cNvPr>
            <p:cNvSpPr>
              <a:spLocks/>
            </p:cNvSpPr>
            <p:nvPr/>
          </p:nvSpPr>
          <p:spPr bwMode="auto">
            <a:xfrm>
              <a:off x="3716" y="301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0" name="Freeform 61">
              <a:extLst>
                <a:ext uri="{FF2B5EF4-FFF2-40B4-BE49-F238E27FC236}">
                  <a16:creationId xmlns:a16="http://schemas.microsoft.com/office/drawing/2014/main" id="{B1AA8DF6-1153-4A51-9E49-E5C5D7AB8EE5}"/>
                </a:ext>
              </a:extLst>
            </p:cNvPr>
            <p:cNvSpPr>
              <a:spLocks/>
            </p:cNvSpPr>
            <p:nvPr/>
          </p:nvSpPr>
          <p:spPr bwMode="auto">
            <a:xfrm>
              <a:off x="3636" y="304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1" name="Freeform 62">
              <a:extLst>
                <a:ext uri="{FF2B5EF4-FFF2-40B4-BE49-F238E27FC236}">
                  <a16:creationId xmlns:a16="http://schemas.microsoft.com/office/drawing/2014/main" id="{56E287A6-4B8F-4461-9D74-BC89B0E9C8EE}"/>
                </a:ext>
              </a:extLst>
            </p:cNvPr>
            <p:cNvSpPr>
              <a:spLocks/>
            </p:cNvSpPr>
            <p:nvPr/>
          </p:nvSpPr>
          <p:spPr bwMode="auto">
            <a:xfrm>
              <a:off x="3716" y="301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2" name="Freeform 63">
              <a:extLst>
                <a:ext uri="{FF2B5EF4-FFF2-40B4-BE49-F238E27FC236}">
                  <a16:creationId xmlns:a16="http://schemas.microsoft.com/office/drawing/2014/main" id="{1C8A59C8-A360-4B90-A1A4-B622421E4CA4}"/>
                </a:ext>
              </a:extLst>
            </p:cNvPr>
            <p:cNvSpPr>
              <a:spLocks/>
            </p:cNvSpPr>
            <p:nvPr/>
          </p:nvSpPr>
          <p:spPr bwMode="auto">
            <a:xfrm>
              <a:off x="3780" y="2920"/>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3" name="Freeform 64">
              <a:extLst>
                <a:ext uri="{FF2B5EF4-FFF2-40B4-BE49-F238E27FC236}">
                  <a16:creationId xmlns:a16="http://schemas.microsoft.com/office/drawing/2014/main" id="{1FCC2FE2-CEAC-4856-9653-A47B0C5BBE7C}"/>
                </a:ext>
              </a:extLst>
            </p:cNvPr>
            <p:cNvSpPr>
              <a:spLocks/>
            </p:cNvSpPr>
            <p:nvPr/>
          </p:nvSpPr>
          <p:spPr bwMode="auto">
            <a:xfrm>
              <a:off x="3860" y="30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4" name="Freeform 65">
              <a:extLst>
                <a:ext uri="{FF2B5EF4-FFF2-40B4-BE49-F238E27FC236}">
                  <a16:creationId xmlns:a16="http://schemas.microsoft.com/office/drawing/2014/main" id="{E75727CB-3861-48E7-AEBB-124E06DD1A8E}"/>
                </a:ext>
              </a:extLst>
            </p:cNvPr>
            <p:cNvSpPr>
              <a:spLocks/>
            </p:cNvSpPr>
            <p:nvPr/>
          </p:nvSpPr>
          <p:spPr bwMode="auto">
            <a:xfrm>
              <a:off x="3780" y="2920"/>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5" name="Freeform 66">
              <a:extLst>
                <a:ext uri="{FF2B5EF4-FFF2-40B4-BE49-F238E27FC236}">
                  <a16:creationId xmlns:a16="http://schemas.microsoft.com/office/drawing/2014/main" id="{24814792-B8AD-4DF9-B8F5-400AF120C214}"/>
                </a:ext>
              </a:extLst>
            </p:cNvPr>
            <p:cNvSpPr>
              <a:spLocks/>
            </p:cNvSpPr>
            <p:nvPr/>
          </p:nvSpPr>
          <p:spPr bwMode="auto">
            <a:xfrm>
              <a:off x="3860" y="30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6" name="Freeform 67">
              <a:extLst>
                <a:ext uri="{FF2B5EF4-FFF2-40B4-BE49-F238E27FC236}">
                  <a16:creationId xmlns:a16="http://schemas.microsoft.com/office/drawing/2014/main" id="{41B25F06-2389-484C-9716-C95452D03AB9}"/>
                </a:ext>
              </a:extLst>
            </p:cNvPr>
            <p:cNvSpPr>
              <a:spLocks/>
            </p:cNvSpPr>
            <p:nvPr/>
          </p:nvSpPr>
          <p:spPr bwMode="auto">
            <a:xfrm>
              <a:off x="3420" y="365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7" name="Freeform 68">
              <a:extLst>
                <a:ext uri="{FF2B5EF4-FFF2-40B4-BE49-F238E27FC236}">
                  <a16:creationId xmlns:a16="http://schemas.microsoft.com/office/drawing/2014/main" id="{06391D14-29DA-4EE2-B6C6-7FDBD345E446}"/>
                </a:ext>
              </a:extLst>
            </p:cNvPr>
            <p:cNvSpPr>
              <a:spLocks/>
            </p:cNvSpPr>
            <p:nvPr/>
          </p:nvSpPr>
          <p:spPr bwMode="auto">
            <a:xfrm>
              <a:off x="3484" y="362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8" name="Freeform 69">
              <a:extLst>
                <a:ext uri="{FF2B5EF4-FFF2-40B4-BE49-F238E27FC236}">
                  <a16:creationId xmlns:a16="http://schemas.microsoft.com/office/drawing/2014/main" id="{9066713F-4A39-4E17-860C-4421E940F280}"/>
                </a:ext>
              </a:extLst>
            </p:cNvPr>
            <p:cNvSpPr>
              <a:spLocks/>
            </p:cNvSpPr>
            <p:nvPr/>
          </p:nvSpPr>
          <p:spPr bwMode="auto">
            <a:xfrm>
              <a:off x="3420" y="365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9" name="Freeform 70">
              <a:extLst>
                <a:ext uri="{FF2B5EF4-FFF2-40B4-BE49-F238E27FC236}">
                  <a16:creationId xmlns:a16="http://schemas.microsoft.com/office/drawing/2014/main" id="{9ACCA426-99CB-4032-8717-1D49BC7BE8FC}"/>
                </a:ext>
              </a:extLst>
            </p:cNvPr>
            <p:cNvSpPr>
              <a:spLocks/>
            </p:cNvSpPr>
            <p:nvPr/>
          </p:nvSpPr>
          <p:spPr bwMode="auto">
            <a:xfrm>
              <a:off x="3484" y="362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0" name="Freeform 71">
              <a:extLst>
                <a:ext uri="{FF2B5EF4-FFF2-40B4-BE49-F238E27FC236}">
                  <a16:creationId xmlns:a16="http://schemas.microsoft.com/office/drawing/2014/main" id="{F945C56B-765E-4397-84BE-2AD2FB8B11FB}"/>
                </a:ext>
              </a:extLst>
            </p:cNvPr>
            <p:cNvSpPr>
              <a:spLocks/>
            </p:cNvSpPr>
            <p:nvPr/>
          </p:nvSpPr>
          <p:spPr bwMode="auto">
            <a:xfrm>
              <a:off x="3564" y="35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1" name="Freeform 72">
              <a:extLst>
                <a:ext uri="{FF2B5EF4-FFF2-40B4-BE49-F238E27FC236}">
                  <a16:creationId xmlns:a16="http://schemas.microsoft.com/office/drawing/2014/main" id="{7A5D7AC4-460D-4518-B457-45AC193553DA}"/>
                </a:ext>
              </a:extLst>
            </p:cNvPr>
            <p:cNvSpPr>
              <a:spLocks/>
            </p:cNvSpPr>
            <p:nvPr/>
          </p:nvSpPr>
          <p:spPr bwMode="auto">
            <a:xfrm>
              <a:off x="3636" y="360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2" name="Freeform 73">
              <a:extLst>
                <a:ext uri="{FF2B5EF4-FFF2-40B4-BE49-F238E27FC236}">
                  <a16:creationId xmlns:a16="http://schemas.microsoft.com/office/drawing/2014/main" id="{D998ECFA-F5DE-4801-8E6C-019F0379331B}"/>
                </a:ext>
              </a:extLst>
            </p:cNvPr>
            <p:cNvSpPr>
              <a:spLocks/>
            </p:cNvSpPr>
            <p:nvPr/>
          </p:nvSpPr>
          <p:spPr bwMode="auto">
            <a:xfrm>
              <a:off x="3564" y="35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3" name="Freeform 74">
              <a:extLst>
                <a:ext uri="{FF2B5EF4-FFF2-40B4-BE49-F238E27FC236}">
                  <a16:creationId xmlns:a16="http://schemas.microsoft.com/office/drawing/2014/main" id="{3E702E2F-25FD-407E-A07D-DE83F53C1227}"/>
                </a:ext>
              </a:extLst>
            </p:cNvPr>
            <p:cNvSpPr>
              <a:spLocks/>
            </p:cNvSpPr>
            <p:nvPr/>
          </p:nvSpPr>
          <p:spPr bwMode="auto">
            <a:xfrm>
              <a:off x="3636" y="360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4" name="Freeform 75">
              <a:extLst>
                <a:ext uri="{FF2B5EF4-FFF2-40B4-BE49-F238E27FC236}">
                  <a16:creationId xmlns:a16="http://schemas.microsoft.com/office/drawing/2014/main" id="{6CDFE40C-D99D-401F-9EC0-BB05E7C3EAC3}"/>
                </a:ext>
              </a:extLst>
            </p:cNvPr>
            <p:cNvSpPr>
              <a:spLocks/>
            </p:cNvSpPr>
            <p:nvPr/>
          </p:nvSpPr>
          <p:spPr bwMode="auto">
            <a:xfrm>
              <a:off x="3716" y="3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5" name="Freeform 76">
              <a:extLst>
                <a:ext uri="{FF2B5EF4-FFF2-40B4-BE49-F238E27FC236}">
                  <a16:creationId xmlns:a16="http://schemas.microsoft.com/office/drawing/2014/main" id="{4931DF0E-D279-4051-AC69-2404B8E02488}"/>
                </a:ext>
              </a:extLst>
            </p:cNvPr>
            <p:cNvSpPr>
              <a:spLocks/>
            </p:cNvSpPr>
            <p:nvPr/>
          </p:nvSpPr>
          <p:spPr bwMode="auto">
            <a:xfrm>
              <a:off x="3780" y="360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6" name="Freeform 77">
              <a:extLst>
                <a:ext uri="{FF2B5EF4-FFF2-40B4-BE49-F238E27FC236}">
                  <a16:creationId xmlns:a16="http://schemas.microsoft.com/office/drawing/2014/main" id="{00F9AA08-7FFA-40A4-84CE-7487F61A7A92}"/>
                </a:ext>
              </a:extLst>
            </p:cNvPr>
            <p:cNvSpPr>
              <a:spLocks/>
            </p:cNvSpPr>
            <p:nvPr/>
          </p:nvSpPr>
          <p:spPr bwMode="auto">
            <a:xfrm>
              <a:off x="3716" y="3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7" name="Freeform 78">
              <a:extLst>
                <a:ext uri="{FF2B5EF4-FFF2-40B4-BE49-F238E27FC236}">
                  <a16:creationId xmlns:a16="http://schemas.microsoft.com/office/drawing/2014/main" id="{C954F3AB-3019-4C78-A800-F5237612115D}"/>
                </a:ext>
              </a:extLst>
            </p:cNvPr>
            <p:cNvSpPr>
              <a:spLocks/>
            </p:cNvSpPr>
            <p:nvPr/>
          </p:nvSpPr>
          <p:spPr bwMode="auto">
            <a:xfrm>
              <a:off x="3780" y="360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8" name="Freeform 79">
              <a:extLst>
                <a:ext uri="{FF2B5EF4-FFF2-40B4-BE49-F238E27FC236}">
                  <a16:creationId xmlns:a16="http://schemas.microsoft.com/office/drawing/2014/main" id="{6BB8EA7D-FDB1-4B07-84F6-5E1F49799776}"/>
                </a:ext>
              </a:extLst>
            </p:cNvPr>
            <p:cNvSpPr>
              <a:spLocks/>
            </p:cNvSpPr>
            <p:nvPr/>
          </p:nvSpPr>
          <p:spPr bwMode="auto">
            <a:xfrm>
              <a:off x="3860" y="35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9" name="Freeform 80">
              <a:extLst>
                <a:ext uri="{FF2B5EF4-FFF2-40B4-BE49-F238E27FC236}">
                  <a16:creationId xmlns:a16="http://schemas.microsoft.com/office/drawing/2014/main" id="{09966D3F-E702-408C-ABA3-A8940F8E636C}"/>
                </a:ext>
              </a:extLst>
            </p:cNvPr>
            <p:cNvSpPr>
              <a:spLocks/>
            </p:cNvSpPr>
            <p:nvPr/>
          </p:nvSpPr>
          <p:spPr bwMode="auto">
            <a:xfrm>
              <a:off x="3420" y="36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0" name="Freeform 81">
              <a:extLst>
                <a:ext uri="{FF2B5EF4-FFF2-40B4-BE49-F238E27FC236}">
                  <a16:creationId xmlns:a16="http://schemas.microsoft.com/office/drawing/2014/main" id="{AA633E56-9950-4816-B8CE-06BE774C0BE1}"/>
                </a:ext>
              </a:extLst>
            </p:cNvPr>
            <p:cNvSpPr>
              <a:spLocks/>
            </p:cNvSpPr>
            <p:nvPr/>
          </p:nvSpPr>
          <p:spPr bwMode="auto">
            <a:xfrm>
              <a:off x="3860" y="35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1" name="Freeform 82">
              <a:extLst>
                <a:ext uri="{FF2B5EF4-FFF2-40B4-BE49-F238E27FC236}">
                  <a16:creationId xmlns:a16="http://schemas.microsoft.com/office/drawing/2014/main" id="{5C416A53-0F2B-4465-A1EB-0EDE6D2C66AB}"/>
                </a:ext>
              </a:extLst>
            </p:cNvPr>
            <p:cNvSpPr>
              <a:spLocks/>
            </p:cNvSpPr>
            <p:nvPr/>
          </p:nvSpPr>
          <p:spPr bwMode="auto">
            <a:xfrm>
              <a:off x="3420" y="36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2" name="Freeform 83">
              <a:extLst>
                <a:ext uri="{FF2B5EF4-FFF2-40B4-BE49-F238E27FC236}">
                  <a16:creationId xmlns:a16="http://schemas.microsoft.com/office/drawing/2014/main" id="{C56376DD-983D-4D9E-B1A9-5F4EF7F08656}"/>
                </a:ext>
              </a:extLst>
            </p:cNvPr>
            <p:cNvSpPr>
              <a:spLocks/>
            </p:cNvSpPr>
            <p:nvPr/>
          </p:nvSpPr>
          <p:spPr bwMode="auto">
            <a:xfrm>
              <a:off x="3484" y="36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3" name="Freeform 84">
              <a:extLst>
                <a:ext uri="{FF2B5EF4-FFF2-40B4-BE49-F238E27FC236}">
                  <a16:creationId xmlns:a16="http://schemas.microsoft.com/office/drawing/2014/main" id="{E15FAB3C-5040-43E8-8B81-FC542D1397EE}"/>
                </a:ext>
              </a:extLst>
            </p:cNvPr>
            <p:cNvSpPr>
              <a:spLocks/>
            </p:cNvSpPr>
            <p:nvPr/>
          </p:nvSpPr>
          <p:spPr bwMode="auto">
            <a:xfrm>
              <a:off x="3564"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4" name="Freeform 85">
              <a:extLst>
                <a:ext uri="{FF2B5EF4-FFF2-40B4-BE49-F238E27FC236}">
                  <a16:creationId xmlns:a16="http://schemas.microsoft.com/office/drawing/2014/main" id="{BFAAEF8E-3881-4B8B-81FE-CBC85056FFF7}"/>
                </a:ext>
              </a:extLst>
            </p:cNvPr>
            <p:cNvSpPr>
              <a:spLocks/>
            </p:cNvSpPr>
            <p:nvPr/>
          </p:nvSpPr>
          <p:spPr bwMode="auto">
            <a:xfrm>
              <a:off x="3484" y="36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5" name="Freeform 86">
              <a:extLst>
                <a:ext uri="{FF2B5EF4-FFF2-40B4-BE49-F238E27FC236}">
                  <a16:creationId xmlns:a16="http://schemas.microsoft.com/office/drawing/2014/main" id="{52DFBAD4-BAD0-48A3-B95E-9C018DA66E5D}"/>
                </a:ext>
              </a:extLst>
            </p:cNvPr>
            <p:cNvSpPr>
              <a:spLocks/>
            </p:cNvSpPr>
            <p:nvPr/>
          </p:nvSpPr>
          <p:spPr bwMode="auto">
            <a:xfrm>
              <a:off x="3564"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6" name="Freeform 87">
              <a:extLst>
                <a:ext uri="{FF2B5EF4-FFF2-40B4-BE49-F238E27FC236}">
                  <a16:creationId xmlns:a16="http://schemas.microsoft.com/office/drawing/2014/main" id="{94FB1B61-42E1-4655-B9C2-15CB77178C57}"/>
                </a:ext>
              </a:extLst>
            </p:cNvPr>
            <p:cNvSpPr>
              <a:spLocks/>
            </p:cNvSpPr>
            <p:nvPr/>
          </p:nvSpPr>
          <p:spPr bwMode="auto">
            <a:xfrm>
              <a:off x="3636" y="357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7" name="Freeform 88">
              <a:extLst>
                <a:ext uri="{FF2B5EF4-FFF2-40B4-BE49-F238E27FC236}">
                  <a16:creationId xmlns:a16="http://schemas.microsoft.com/office/drawing/2014/main" id="{30E057F4-1507-4FC6-BDCD-19EFCFAFCF44}"/>
                </a:ext>
              </a:extLst>
            </p:cNvPr>
            <p:cNvSpPr>
              <a:spLocks/>
            </p:cNvSpPr>
            <p:nvPr/>
          </p:nvSpPr>
          <p:spPr bwMode="auto">
            <a:xfrm>
              <a:off x="3716" y="353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8" name="Freeform 89">
              <a:extLst>
                <a:ext uri="{FF2B5EF4-FFF2-40B4-BE49-F238E27FC236}">
                  <a16:creationId xmlns:a16="http://schemas.microsoft.com/office/drawing/2014/main" id="{383481FB-7BDB-4FB1-82A2-0FEF8730A32B}"/>
                </a:ext>
              </a:extLst>
            </p:cNvPr>
            <p:cNvSpPr>
              <a:spLocks/>
            </p:cNvSpPr>
            <p:nvPr/>
          </p:nvSpPr>
          <p:spPr bwMode="auto">
            <a:xfrm>
              <a:off x="3636" y="357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9" name="Freeform 90">
              <a:extLst>
                <a:ext uri="{FF2B5EF4-FFF2-40B4-BE49-F238E27FC236}">
                  <a16:creationId xmlns:a16="http://schemas.microsoft.com/office/drawing/2014/main" id="{A1381F06-5677-46C1-A75F-7676AA87A575}"/>
                </a:ext>
              </a:extLst>
            </p:cNvPr>
            <p:cNvSpPr>
              <a:spLocks/>
            </p:cNvSpPr>
            <p:nvPr/>
          </p:nvSpPr>
          <p:spPr bwMode="auto">
            <a:xfrm>
              <a:off x="3716" y="353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0" name="Freeform 91">
              <a:extLst>
                <a:ext uri="{FF2B5EF4-FFF2-40B4-BE49-F238E27FC236}">
                  <a16:creationId xmlns:a16="http://schemas.microsoft.com/office/drawing/2014/main" id="{37BF971B-E762-40AF-9E3B-C3A3848E5EBD}"/>
                </a:ext>
              </a:extLst>
            </p:cNvPr>
            <p:cNvSpPr>
              <a:spLocks/>
            </p:cNvSpPr>
            <p:nvPr/>
          </p:nvSpPr>
          <p:spPr bwMode="auto">
            <a:xfrm>
              <a:off x="3780" y="351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1" name="Freeform 92">
              <a:extLst>
                <a:ext uri="{FF2B5EF4-FFF2-40B4-BE49-F238E27FC236}">
                  <a16:creationId xmlns:a16="http://schemas.microsoft.com/office/drawing/2014/main" id="{2BFC3848-07E6-48C8-9ECD-EEBEB745E39D}"/>
                </a:ext>
              </a:extLst>
            </p:cNvPr>
            <p:cNvSpPr>
              <a:spLocks/>
            </p:cNvSpPr>
            <p:nvPr/>
          </p:nvSpPr>
          <p:spPr bwMode="auto">
            <a:xfrm>
              <a:off x="3860" y="347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2" name="Freeform 93">
              <a:extLst>
                <a:ext uri="{FF2B5EF4-FFF2-40B4-BE49-F238E27FC236}">
                  <a16:creationId xmlns:a16="http://schemas.microsoft.com/office/drawing/2014/main" id="{5EE64606-EFD6-4C51-B828-C68C074AA1DE}"/>
                </a:ext>
              </a:extLst>
            </p:cNvPr>
            <p:cNvSpPr>
              <a:spLocks/>
            </p:cNvSpPr>
            <p:nvPr/>
          </p:nvSpPr>
          <p:spPr bwMode="auto">
            <a:xfrm>
              <a:off x="3780" y="351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3" name="Freeform 94">
              <a:extLst>
                <a:ext uri="{FF2B5EF4-FFF2-40B4-BE49-F238E27FC236}">
                  <a16:creationId xmlns:a16="http://schemas.microsoft.com/office/drawing/2014/main" id="{39CFD3B0-9C43-49D8-98FF-012A5ADBDDB7}"/>
                </a:ext>
              </a:extLst>
            </p:cNvPr>
            <p:cNvSpPr>
              <a:spLocks/>
            </p:cNvSpPr>
            <p:nvPr/>
          </p:nvSpPr>
          <p:spPr bwMode="auto">
            <a:xfrm>
              <a:off x="3860" y="347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4" name="Freeform 95">
              <a:extLst>
                <a:ext uri="{FF2B5EF4-FFF2-40B4-BE49-F238E27FC236}">
                  <a16:creationId xmlns:a16="http://schemas.microsoft.com/office/drawing/2014/main" id="{D2E315D8-03F3-46F1-86B7-BA0CD96ABFBE}"/>
                </a:ext>
              </a:extLst>
            </p:cNvPr>
            <p:cNvSpPr>
              <a:spLocks/>
            </p:cNvSpPr>
            <p:nvPr/>
          </p:nvSpPr>
          <p:spPr bwMode="auto">
            <a:xfrm>
              <a:off x="3420" y="36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5" name="Freeform 96">
              <a:extLst>
                <a:ext uri="{FF2B5EF4-FFF2-40B4-BE49-F238E27FC236}">
                  <a16:creationId xmlns:a16="http://schemas.microsoft.com/office/drawing/2014/main" id="{6399C59A-D945-4443-8BC5-0F93DF8F7660}"/>
                </a:ext>
              </a:extLst>
            </p:cNvPr>
            <p:cNvSpPr>
              <a:spLocks/>
            </p:cNvSpPr>
            <p:nvPr/>
          </p:nvSpPr>
          <p:spPr bwMode="auto">
            <a:xfrm>
              <a:off x="3484" y="361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6" name="Freeform 97">
              <a:extLst>
                <a:ext uri="{FF2B5EF4-FFF2-40B4-BE49-F238E27FC236}">
                  <a16:creationId xmlns:a16="http://schemas.microsoft.com/office/drawing/2014/main" id="{71287DD6-E356-40F3-992C-C2451976F5C4}"/>
                </a:ext>
              </a:extLst>
            </p:cNvPr>
            <p:cNvSpPr>
              <a:spLocks/>
            </p:cNvSpPr>
            <p:nvPr/>
          </p:nvSpPr>
          <p:spPr bwMode="auto">
            <a:xfrm>
              <a:off x="3420" y="36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7" name="Freeform 98">
              <a:extLst>
                <a:ext uri="{FF2B5EF4-FFF2-40B4-BE49-F238E27FC236}">
                  <a16:creationId xmlns:a16="http://schemas.microsoft.com/office/drawing/2014/main" id="{3421640F-C6EE-4D5C-92F2-CDAEB93CCB99}"/>
                </a:ext>
              </a:extLst>
            </p:cNvPr>
            <p:cNvSpPr>
              <a:spLocks/>
            </p:cNvSpPr>
            <p:nvPr/>
          </p:nvSpPr>
          <p:spPr bwMode="auto">
            <a:xfrm>
              <a:off x="3484" y="361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8" name="Freeform 99">
              <a:extLst>
                <a:ext uri="{FF2B5EF4-FFF2-40B4-BE49-F238E27FC236}">
                  <a16:creationId xmlns:a16="http://schemas.microsoft.com/office/drawing/2014/main" id="{1948C49E-BCFC-41F4-923F-7B74377BE0A4}"/>
                </a:ext>
              </a:extLst>
            </p:cNvPr>
            <p:cNvSpPr>
              <a:spLocks/>
            </p:cNvSpPr>
            <p:nvPr/>
          </p:nvSpPr>
          <p:spPr bwMode="auto">
            <a:xfrm>
              <a:off x="3564" y="352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9" name="Freeform 100">
              <a:extLst>
                <a:ext uri="{FF2B5EF4-FFF2-40B4-BE49-F238E27FC236}">
                  <a16:creationId xmlns:a16="http://schemas.microsoft.com/office/drawing/2014/main" id="{4EAF9C93-0390-4934-95CA-3FD2FFF90C4C}"/>
                </a:ext>
              </a:extLst>
            </p:cNvPr>
            <p:cNvSpPr>
              <a:spLocks/>
            </p:cNvSpPr>
            <p:nvPr/>
          </p:nvSpPr>
          <p:spPr bwMode="auto">
            <a:xfrm>
              <a:off x="3636" y="3496"/>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0" name="Freeform 101">
              <a:extLst>
                <a:ext uri="{FF2B5EF4-FFF2-40B4-BE49-F238E27FC236}">
                  <a16:creationId xmlns:a16="http://schemas.microsoft.com/office/drawing/2014/main" id="{2007331F-6923-4F3D-8047-8AD3EC8482D0}"/>
                </a:ext>
              </a:extLst>
            </p:cNvPr>
            <p:cNvSpPr>
              <a:spLocks/>
            </p:cNvSpPr>
            <p:nvPr/>
          </p:nvSpPr>
          <p:spPr bwMode="auto">
            <a:xfrm>
              <a:off x="3564" y="352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1" name="Freeform 102">
              <a:extLst>
                <a:ext uri="{FF2B5EF4-FFF2-40B4-BE49-F238E27FC236}">
                  <a16:creationId xmlns:a16="http://schemas.microsoft.com/office/drawing/2014/main" id="{A8848BFA-30C6-4B1C-A565-50E6FE58066E}"/>
                </a:ext>
              </a:extLst>
            </p:cNvPr>
            <p:cNvSpPr>
              <a:spLocks/>
            </p:cNvSpPr>
            <p:nvPr/>
          </p:nvSpPr>
          <p:spPr bwMode="auto">
            <a:xfrm>
              <a:off x="3636" y="3496"/>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2" name="Freeform 103">
              <a:extLst>
                <a:ext uri="{FF2B5EF4-FFF2-40B4-BE49-F238E27FC236}">
                  <a16:creationId xmlns:a16="http://schemas.microsoft.com/office/drawing/2014/main" id="{777C6F31-8AAB-4E0A-8A28-949F121320F1}"/>
                </a:ext>
              </a:extLst>
            </p:cNvPr>
            <p:cNvSpPr>
              <a:spLocks/>
            </p:cNvSpPr>
            <p:nvPr/>
          </p:nvSpPr>
          <p:spPr bwMode="auto">
            <a:xfrm>
              <a:off x="3716" y="348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3" name="Freeform 104">
              <a:extLst>
                <a:ext uri="{FF2B5EF4-FFF2-40B4-BE49-F238E27FC236}">
                  <a16:creationId xmlns:a16="http://schemas.microsoft.com/office/drawing/2014/main" id="{26FBDC64-3F72-4DCD-9C6C-BE97747E3BF8}"/>
                </a:ext>
              </a:extLst>
            </p:cNvPr>
            <p:cNvSpPr>
              <a:spLocks/>
            </p:cNvSpPr>
            <p:nvPr/>
          </p:nvSpPr>
          <p:spPr bwMode="auto">
            <a:xfrm>
              <a:off x="3780" y="343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4" name="Freeform 105">
              <a:extLst>
                <a:ext uri="{FF2B5EF4-FFF2-40B4-BE49-F238E27FC236}">
                  <a16:creationId xmlns:a16="http://schemas.microsoft.com/office/drawing/2014/main" id="{73F17067-8601-4FB8-ACCC-931A316330D5}"/>
                </a:ext>
              </a:extLst>
            </p:cNvPr>
            <p:cNvSpPr>
              <a:spLocks/>
            </p:cNvSpPr>
            <p:nvPr/>
          </p:nvSpPr>
          <p:spPr bwMode="auto">
            <a:xfrm>
              <a:off x="3716" y="348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5" name="Freeform 106">
              <a:extLst>
                <a:ext uri="{FF2B5EF4-FFF2-40B4-BE49-F238E27FC236}">
                  <a16:creationId xmlns:a16="http://schemas.microsoft.com/office/drawing/2014/main" id="{99837DC2-4F73-45A6-A790-1F848A863D1A}"/>
                </a:ext>
              </a:extLst>
            </p:cNvPr>
            <p:cNvSpPr>
              <a:spLocks/>
            </p:cNvSpPr>
            <p:nvPr/>
          </p:nvSpPr>
          <p:spPr bwMode="auto">
            <a:xfrm>
              <a:off x="3780" y="343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6" name="Freeform 107">
              <a:extLst>
                <a:ext uri="{FF2B5EF4-FFF2-40B4-BE49-F238E27FC236}">
                  <a16:creationId xmlns:a16="http://schemas.microsoft.com/office/drawing/2014/main" id="{C10E41D7-D0FA-4FE5-92B5-6E0659C5863E}"/>
                </a:ext>
              </a:extLst>
            </p:cNvPr>
            <p:cNvSpPr>
              <a:spLocks/>
            </p:cNvSpPr>
            <p:nvPr/>
          </p:nvSpPr>
          <p:spPr bwMode="auto">
            <a:xfrm>
              <a:off x="3860" y="34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7" name="Freeform 108">
              <a:extLst>
                <a:ext uri="{FF2B5EF4-FFF2-40B4-BE49-F238E27FC236}">
                  <a16:creationId xmlns:a16="http://schemas.microsoft.com/office/drawing/2014/main" id="{6DDE1844-D6D0-496D-9F47-4A84637ACB0E}"/>
                </a:ext>
              </a:extLst>
            </p:cNvPr>
            <p:cNvSpPr>
              <a:spLocks/>
            </p:cNvSpPr>
            <p:nvPr/>
          </p:nvSpPr>
          <p:spPr bwMode="auto">
            <a:xfrm>
              <a:off x="3420" y="24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8" name="Freeform 109">
              <a:extLst>
                <a:ext uri="{FF2B5EF4-FFF2-40B4-BE49-F238E27FC236}">
                  <a16:creationId xmlns:a16="http://schemas.microsoft.com/office/drawing/2014/main" id="{328DF79D-D3D2-40DF-96E8-C3BF14A22BD1}"/>
                </a:ext>
              </a:extLst>
            </p:cNvPr>
            <p:cNvSpPr>
              <a:spLocks/>
            </p:cNvSpPr>
            <p:nvPr/>
          </p:nvSpPr>
          <p:spPr bwMode="auto">
            <a:xfrm>
              <a:off x="3860" y="34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9" name="Freeform 110">
              <a:extLst>
                <a:ext uri="{FF2B5EF4-FFF2-40B4-BE49-F238E27FC236}">
                  <a16:creationId xmlns:a16="http://schemas.microsoft.com/office/drawing/2014/main" id="{0A5D0818-2077-45CB-8024-9FC402F7FD72}"/>
                </a:ext>
              </a:extLst>
            </p:cNvPr>
            <p:cNvSpPr>
              <a:spLocks/>
            </p:cNvSpPr>
            <p:nvPr/>
          </p:nvSpPr>
          <p:spPr bwMode="auto">
            <a:xfrm>
              <a:off x="3420" y="24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0" name="Freeform 111">
              <a:extLst>
                <a:ext uri="{FF2B5EF4-FFF2-40B4-BE49-F238E27FC236}">
                  <a16:creationId xmlns:a16="http://schemas.microsoft.com/office/drawing/2014/main" id="{683C9DA8-487F-4D81-BC31-26D717AE9FEC}"/>
                </a:ext>
              </a:extLst>
            </p:cNvPr>
            <p:cNvSpPr>
              <a:spLocks/>
            </p:cNvSpPr>
            <p:nvPr/>
          </p:nvSpPr>
          <p:spPr bwMode="auto">
            <a:xfrm>
              <a:off x="3484" y="252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1" name="Freeform 112">
              <a:extLst>
                <a:ext uri="{FF2B5EF4-FFF2-40B4-BE49-F238E27FC236}">
                  <a16:creationId xmlns:a16="http://schemas.microsoft.com/office/drawing/2014/main" id="{275BAD67-655D-47FE-B56A-D9C7E1693269}"/>
                </a:ext>
              </a:extLst>
            </p:cNvPr>
            <p:cNvSpPr>
              <a:spLocks/>
            </p:cNvSpPr>
            <p:nvPr/>
          </p:nvSpPr>
          <p:spPr bwMode="auto">
            <a:xfrm>
              <a:off x="3564" y="273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2" name="Freeform 113">
              <a:extLst>
                <a:ext uri="{FF2B5EF4-FFF2-40B4-BE49-F238E27FC236}">
                  <a16:creationId xmlns:a16="http://schemas.microsoft.com/office/drawing/2014/main" id="{5AD97E56-25B8-4307-BF79-057E5B0C8A73}"/>
                </a:ext>
              </a:extLst>
            </p:cNvPr>
            <p:cNvSpPr>
              <a:spLocks/>
            </p:cNvSpPr>
            <p:nvPr/>
          </p:nvSpPr>
          <p:spPr bwMode="auto">
            <a:xfrm>
              <a:off x="3484" y="252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3" name="Freeform 114">
              <a:extLst>
                <a:ext uri="{FF2B5EF4-FFF2-40B4-BE49-F238E27FC236}">
                  <a16:creationId xmlns:a16="http://schemas.microsoft.com/office/drawing/2014/main" id="{10DAB8AE-8967-49BB-B70D-ECD02B5467E6}"/>
                </a:ext>
              </a:extLst>
            </p:cNvPr>
            <p:cNvSpPr>
              <a:spLocks/>
            </p:cNvSpPr>
            <p:nvPr/>
          </p:nvSpPr>
          <p:spPr bwMode="auto">
            <a:xfrm>
              <a:off x="3564" y="273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4" name="Freeform 115">
              <a:extLst>
                <a:ext uri="{FF2B5EF4-FFF2-40B4-BE49-F238E27FC236}">
                  <a16:creationId xmlns:a16="http://schemas.microsoft.com/office/drawing/2014/main" id="{30712AE6-6BE4-4E01-9509-441D098E11B3}"/>
                </a:ext>
              </a:extLst>
            </p:cNvPr>
            <p:cNvSpPr>
              <a:spLocks/>
            </p:cNvSpPr>
            <p:nvPr/>
          </p:nvSpPr>
          <p:spPr bwMode="auto">
            <a:xfrm>
              <a:off x="3636" y="268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5" name="Freeform 116">
              <a:extLst>
                <a:ext uri="{FF2B5EF4-FFF2-40B4-BE49-F238E27FC236}">
                  <a16:creationId xmlns:a16="http://schemas.microsoft.com/office/drawing/2014/main" id="{4DA26479-1AC9-4992-877E-56C4D1A0F423}"/>
                </a:ext>
              </a:extLst>
            </p:cNvPr>
            <p:cNvSpPr>
              <a:spLocks/>
            </p:cNvSpPr>
            <p:nvPr/>
          </p:nvSpPr>
          <p:spPr bwMode="auto">
            <a:xfrm>
              <a:off x="3716" y="251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6" name="Freeform 117">
              <a:extLst>
                <a:ext uri="{FF2B5EF4-FFF2-40B4-BE49-F238E27FC236}">
                  <a16:creationId xmlns:a16="http://schemas.microsoft.com/office/drawing/2014/main" id="{B19FF277-BA9B-4B78-9A67-63DED06EDD64}"/>
                </a:ext>
              </a:extLst>
            </p:cNvPr>
            <p:cNvSpPr>
              <a:spLocks/>
            </p:cNvSpPr>
            <p:nvPr/>
          </p:nvSpPr>
          <p:spPr bwMode="auto">
            <a:xfrm>
              <a:off x="3636" y="268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7" name="Freeform 118">
              <a:extLst>
                <a:ext uri="{FF2B5EF4-FFF2-40B4-BE49-F238E27FC236}">
                  <a16:creationId xmlns:a16="http://schemas.microsoft.com/office/drawing/2014/main" id="{62049ACE-C59C-40AE-8284-7B7859BD8500}"/>
                </a:ext>
              </a:extLst>
            </p:cNvPr>
            <p:cNvSpPr>
              <a:spLocks/>
            </p:cNvSpPr>
            <p:nvPr/>
          </p:nvSpPr>
          <p:spPr bwMode="auto">
            <a:xfrm>
              <a:off x="3716" y="251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8" name="Freeform 119">
              <a:extLst>
                <a:ext uri="{FF2B5EF4-FFF2-40B4-BE49-F238E27FC236}">
                  <a16:creationId xmlns:a16="http://schemas.microsoft.com/office/drawing/2014/main" id="{E48FCB61-9813-4AD2-AA56-63A3415F5F14}"/>
                </a:ext>
              </a:extLst>
            </p:cNvPr>
            <p:cNvSpPr>
              <a:spLocks/>
            </p:cNvSpPr>
            <p:nvPr/>
          </p:nvSpPr>
          <p:spPr bwMode="auto">
            <a:xfrm>
              <a:off x="3780" y="26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9" name="Freeform 120">
              <a:extLst>
                <a:ext uri="{FF2B5EF4-FFF2-40B4-BE49-F238E27FC236}">
                  <a16:creationId xmlns:a16="http://schemas.microsoft.com/office/drawing/2014/main" id="{D500F9AA-7416-43CB-A025-3C5A9B224BC7}"/>
                </a:ext>
              </a:extLst>
            </p:cNvPr>
            <p:cNvSpPr>
              <a:spLocks/>
            </p:cNvSpPr>
            <p:nvPr/>
          </p:nvSpPr>
          <p:spPr bwMode="auto">
            <a:xfrm>
              <a:off x="3860" y="278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0" name="Freeform 121">
              <a:extLst>
                <a:ext uri="{FF2B5EF4-FFF2-40B4-BE49-F238E27FC236}">
                  <a16:creationId xmlns:a16="http://schemas.microsoft.com/office/drawing/2014/main" id="{456E03E9-C904-45F8-A1C3-B20C39A60A9C}"/>
                </a:ext>
              </a:extLst>
            </p:cNvPr>
            <p:cNvSpPr>
              <a:spLocks/>
            </p:cNvSpPr>
            <p:nvPr/>
          </p:nvSpPr>
          <p:spPr bwMode="auto">
            <a:xfrm>
              <a:off x="3780" y="26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1" name="Freeform 122">
              <a:extLst>
                <a:ext uri="{FF2B5EF4-FFF2-40B4-BE49-F238E27FC236}">
                  <a16:creationId xmlns:a16="http://schemas.microsoft.com/office/drawing/2014/main" id="{0C97AF61-B6FB-494D-B452-3E2B2D1BC32A}"/>
                </a:ext>
              </a:extLst>
            </p:cNvPr>
            <p:cNvSpPr>
              <a:spLocks/>
            </p:cNvSpPr>
            <p:nvPr/>
          </p:nvSpPr>
          <p:spPr bwMode="auto">
            <a:xfrm>
              <a:off x="3860" y="278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2" name="Freeform 123">
              <a:extLst>
                <a:ext uri="{FF2B5EF4-FFF2-40B4-BE49-F238E27FC236}">
                  <a16:creationId xmlns:a16="http://schemas.microsoft.com/office/drawing/2014/main" id="{43D214B1-FDBA-4032-9C06-873B8713426A}"/>
                </a:ext>
              </a:extLst>
            </p:cNvPr>
            <p:cNvSpPr>
              <a:spLocks/>
            </p:cNvSpPr>
            <p:nvPr/>
          </p:nvSpPr>
          <p:spPr bwMode="auto">
            <a:xfrm>
              <a:off x="3420" y="36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3" name="Freeform 124">
              <a:extLst>
                <a:ext uri="{FF2B5EF4-FFF2-40B4-BE49-F238E27FC236}">
                  <a16:creationId xmlns:a16="http://schemas.microsoft.com/office/drawing/2014/main" id="{21A22E08-416D-41BF-A502-0A12A5184E70}"/>
                </a:ext>
              </a:extLst>
            </p:cNvPr>
            <p:cNvSpPr>
              <a:spLocks/>
            </p:cNvSpPr>
            <p:nvPr/>
          </p:nvSpPr>
          <p:spPr bwMode="auto">
            <a:xfrm>
              <a:off x="3484" y="36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4" name="Freeform 125">
              <a:extLst>
                <a:ext uri="{FF2B5EF4-FFF2-40B4-BE49-F238E27FC236}">
                  <a16:creationId xmlns:a16="http://schemas.microsoft.com/office/drawing/2014/main" id="{B14A7004-9F48-4007-B8B9-B350CA1D0A35}"/>
                </a:ext>
              </a:extLst>
            </p:cNvPr>
            <p:cNvSpPr>
              <a:spLocks/>
            </p:cNvSpPr>
            <p:nvPr/>
          </p:nvSpPr>
          <p:spPr bwMode="auto">
            <a:xfrm>
              <a:off x="3420" y="36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5" name="Freeform 126">
              <a:extLst>
                <a:ext uri="{FF2B5EF4-FFF2-40B4-BE49-F238E27FC236}">
                  <a16:creationId xmlns:a16="http://schemas.microsoft.com/office/drawing/2014/main" id="{DBF36B7B-5D67-4983-943F-49EF8DE1404C}"/>
                </a:ext>
              </a:extLst>
            </p:cNvPr>
            <p:cNvSpPr>
              <a:spLocks/>
            </p:cNvSpPr>
            <p:nvPr/>
          </p:nvSpPr>
          <p:spPr bwMode="auto">
            <a:xfrm>
              <a:off x="3484" y="36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6" name="Freeform 127">
              <a:extLst>
                <a:ext uri="{FF2B5EF4-FFF2-40B4-BE49-F238E27FC236}">
                  <a16:creationId xmlns:a16="http://schemas.microsoft.com/office/drawing/2014/main" id="{6E975381-0ED5-47AD-AAC4-EEBC8FB82309}"/>
                </a:ext>
              </a:extLst>
            </p:cNvPr>
            <p:cNvSpPr>
              <a:spLocks/>
            </p:cNvSpPr>
            <p:nvPr/>
          </p:nvSpPr>
          <p:spPr bwMode="auto">
            <a:xfrm>
              <a:off x="3564" y="366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7" name="Freeform 128">
              <a:extLst>
                <a:ext uri="{FF2B5EF4-FFF2-40B4-BE49-F238E27FC236}">
                  <a16:creationId xmlns:a16="http://schemas.microsoft.com/office/drawing/2014/main" id="{317AB6CB-5688-4A26-A0BD-ECDE5D53BFF2}"/>
                </a:ext>
              </a:extLst>
            </p:cNvPr>
            <p:cNvSpPr>
              <a:spLocks/>
            </p:cNvSpPr>
            <p:nvPr/>
          </p:nvSpPr>
          <p:spPr bwMode="auto">
            <a:xfrm>
              <a:off x="3636" y="36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8" name="Freeform 129">
              <a:extLst>
                <a:ext uri="{FF2B5EF4-FFF2-40B4-BE49-F238E27FC236}">
                  <a16:creationId xmlns:a16="http://schemas.microsoft.com/office/drawing/2014/main" id="{EAFCE065-54D8-4C0A-BA2B-77AF12E74882}"/>
                </a:ext>
              </a:extLst>
            </p:cNvPr>
            <p:cNvSpPr>
              <a:spLocks/>
            </p:cNvSpPr>
            <p:nvPr/>
          </p:nvSpPr>
          <p:spPr bwMode="auto">
            <a:xfrm>
              <a:off x="3564" y="366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9" name="Freeform 130">
              <a:extLst>
                <a:ext uri="{FF2B5EF4-FFF2-40B4-BE49-F238E27FC236}">
                  <a16:creationId xmlns:a16="http://schemas.microsoft.com/office/drawing/2014/main" id="{7A56829F-BBCE-4889-8F81-A3F842217D3D}"/>
                </a:ext>
              </a:extLst>
            </p:cNvPr>
            <p:cNvSpPr>
              <a:spLocks/>
            </p:cNvSpPr>
            <p:nvPr/>
          </p:nvSpPr>
          <p:spPr bwMode="auto">
            <a:xfrm>
              <a:off x="3636" y="36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0" name="Freeform 131">
              <a:extLst>
                <a:ext uri="{FF2B5EF4-FFF2-40B4-BE49-F238E27FC236}">
                  <a16:creationId xmlns:a16="http://schemas.microsoft.com/office/drawing/2014/main" id="{7E2E2261-CA44-458D-9060-0222991E0E8A}"/>
                </a:ext>
              </a:extLst>
            </p:cNvPr>
            <p:cNvSpPr>
              <a:spLocks/>
            </p:cNvSpPr>
            <p:nvPr/>
          </p:nvSpPr>
          <p:spPr bwMode="auto">
            <a:xfrm>
              <a:off x="3716" y="365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1" name="Freeform 132">
              <a:extLst>
                <a:ext uri="{FF2B5EF4-FFF2-40B4-BE49-F238E27FC236}">
                  <a16:creationId xmlns:a16="http://schemas.microsoft.com/office/drawing/2014/main" id="{71315A3C-DA12-4E86-B773-942A157C6EBF}"/>
                </a:ext>
              </a:extLst>
            </p:cNvPr>
            <p:cNvSpPr>
              <a:spLocks/>
            </p:cNvSpPr>
            <p:nvPr/>
          </p:nvSpPr>
          <p:spPr bwMode="auto">
            <a:xfrm>
              <a:off x="3780" y="36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2" name="Freeform 133">
              <a:extLst>
                <a:ext uri="{FF2B5EF4-FFF2-40B4-BE49-F238E27FC236}">
                  <a16:creationId xmlns:a16="http://schemas.microsoft.com/office/drawing/2014/main" id="{022E9A35-6F50-469F-9539-D720BB0538F5}"/>
                </a:ext>
              </a:extLst>
            </p:cNvPr>
            <p:cNvSpPr>
              <a:spLocks/>
            </p:cNvSpPr>
            <p:nvPr/>
          </p:nvSpPr>
          <p:spPr bwMode="auto">
            <a:xfrm>
              <a:off x="3716" y="365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3" name="Freeform 134">
              <a:extLst>
                <a:ext uri="{FF2B5EF4-FFF2-40B4-BE49-F238E27FC236}">
                  <a16:creationId xmlns:a16="http://schemas.microsoft.com/office/drawing/2014/main" id="{64B5CA5C-52A1-4D97-8A5E-C75677EF14F7}"/>
                </a:ext>
              </a:extLst>
            </p:cNvPr>
            <p:cNvSpPr>
              <a:spLocks/>
            </p:cNvSpPr>
            <p:nvPr/>
          </p:nvSpPr>
          <p:spPr bwMode="auto">
            <a:xfrm>
              <a:off x="3780" y="36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4" name="Freeform 135">
              <a:extLst>
                <a:ext uri="{FF2B5EF4-FFF2-40B4-BE49-F238E27FC236}">
                  <a16:creationId xmlns:a16="http://schemas.microsoft.com/office/drawing/2014/main" id="{A6515554-87FF-4A68-B709-71C00220D6AB}"/>
                </a:ext>
              </a:extLst>
            </p:cNvPr>
            <p:cNvSpPr>
              <a:spLocks/>
            </p:cNvSpPr>
            <p:nvPr/>
          </p:nvSpPr>
          <p:spPr bwMode="auto">
            <a:xfrm>
              <a:off x="3860" y="365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5" name="Freeform 136">
              <a:extLst>
                <a:ext uri="{FF2B5EF4-FFF2-40B4-BE49-F238E27FC236}">
                  <a16:creationId xmlns:a16="http://schemas.microsoft.com/office/drawing/2014/main" id="{B581ADA7-0E08-421A-9FFE-4CEDC70CE8A7}"/>
                </a:ext>
              </a:extLst>
            </p:cNvPr>
            <p:cNvSpPr>
              <a:spLocks/>
            </p:cNvSpPr>
            <p:nvPr/>
          </p:nvSpPr>
          <p:spPr bwMode="auto">
            <a:xfrm>
              <a:off x="3420" y="357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6" name="Freeform 137">
              <a:extLst>
                <a:ext uri="{FF2B5EF4-FFF2-40B4-BE49-F238E27FC236}">
                  <a16:creationId xmlns:a16="http://schemas.microsoft.com/office/drawing/2014/main" id="{9F7843E7-62E5-4083-BEB2-61FF71B037F5}"/>
                </a:ext>
              </a:extLst>
            </p:cNvPr>
            <p:cNvSpPr>
              <a:spLocks/>
            </p:cNvSpPr>
            <p:nvPr/>
          </p:nvSpPr>
          <p:spPr bwMode="auto">
            <a:xfrm>
              <a:off x="3860" y="365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7" name="Freeform 138">
              <a:extLst>
                <a:ext uri="{FF2B5EF4-FFF2-40B4-BE49-F238E27FC236}">
                  <a16:creationId xmlns:a16="http://schemas.microsoft.com/office/drawing/2014/main" id="{3124C6FF-EFB8-4521-8874-39FB45EA44E3}"/>
                </a:ext>
              </a:extLst>
            </p:cNvPr>
            <p:cNvSpPr>
              <a:spLocks/>
            </p:cNvSpPr>
            <p:nvPr/>
          </p:nvSpPr>
          <p:spPr bwMode="auto">
            <a:xfrm>
              <a:off x="3420" y="357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8" name="Freeform 139">
              <a:extLst>
                <a:ext uri="{FF2B5EF4-FFF2-40B4-BE49-F238E27FC236}">
                  <a16:creationId xmlns:a16="http://schemas.microsoft.com/office/drawing/2014/main" id="{E2FE7225-DB95-497B-AE39-0BB3952B88CB}"/>
                </a:ext>
              </a:extLst>
            </p:cNvPr>
            <p:cNvSpPr>
              <a:spLocks/>
            </p:cNvSpPr>
            <p:nvPr/>
          </p:nvSpPr>
          <p:spPr bwMode="auto">
            <a:xfrm>
              <a:off x="3484" y="349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9" name="Freeform 140">
              <a:extLst>
                <a:ext uri="{FF2B5EF4-FFF2-40B4-BE49-F238E27FC236}">
                  <a16:creationId xmlns:a16="http://schemas.microsoft.com/office/drawing/2014/main" id="{ED3D1E0D-00F3-4A31-BEE9-5598DEA092EE}"/>
                </a:ext>
              </a:extLst>
            </p:cNvPr>
            <p:cNvSpPr>
              <a:spLocks/>
            </p:cNvSpPr>
            <p:nvPr/>
          </p:nvSpPr>
          <p:spPr bwMode="auto">
            <a:xfrm>
              <a:off x="3564" y="35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0" name="Freeform 141">
              <a:extLst>
                <a:ext uri="{FF2B5EF4-FFF2-40B4-BE49-F238E27FC236}">
                  <a16:creationId xmlns:a16="http://schemas.microsoft.com/office/drawing/2014/main" id="{2FAAE21E-150F-459B-A7B1-A8340F2F79BB}"/>
                </a:ext>
              </a:extLst>
            </p:cNvPr>
            <p:cNvSpPr>
              <a:spLocks/>
            </p:cNvSpPr>
            <p:nvPr/>
          </p:nvSpPr>
          <p:spPr bwMode="auto">
            <a:xfrm>
              <a:off x="3484" y="349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1" name="Freeform 142">
              <a:extLst>
                <a:ext uri="{FF2B5EF4-FFF2-40B4-BE49-F238E27FC236}">
                  <a16:creationId xmlns:a16="http://schemas.microsoft.com/office/drawing/2014/main" id="{0E379E3F-4987-4390-86A1-8CB63A212D90}"/>
                </a:ext>
              </a:extLst>
            </p:cNvPr>
            <p:cNvSpPr>
              <a:spLocks/>
            </p:cNvSpPr>
            <p:nvPr/>
          </p:nvSpPr>
          <p:spPr bwMode="auto">
            <a:xfrm>
              <a:off x="3564" y="35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2" name="Freeform 143">
              <a:extLst>
                <a:ext uri="{FF2B5EF4-FFF2-40B4-BE49-F238E27FC236}">
                  <a16:creationId xmlns:a16="http://schemas.microsoft.com/office/drawing/2014/main" id="{5ED9C3A2-2929-4980-B924-BFA00A7F2510}"/>
                </a:ext>
              </a:extLst>
            </p:cNvPr>
            <p:cNvSpPr>
              <a:spLocks/>
            </p:cNvSpPr>
            <p:nvPr/>
          </p:nvSpPr>
          <p:spPr bwMode="auto">
            <a:xfrm>
              <a:off x="3636" y="352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3" name="Freeform 144">
              <a:extLst>
                <a:ext uri="{FF2B5EF4-FFF2-40B4-BE49-F238E27FC236}">
                  <a16:creationId xmlns:a16="http://schemas.microsoft.com/office/drawing/2014/main" id="{4C0C30DB-5EC8-4783-B1C8-2387973FD596}"/>
                </a:ext>
              </a:extLst>
            </p:cNvPr>
            <p:cNvSpPr>
              <a:spLocks/>
            </p:cNvSpPr>
            <p:nvPr/>
          </p:nvSpPr>
          <p:spPr bwMode="auto">
            <a:xfrm>
              <a:off x="3636" y="352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4" name="Freeform 145">
              <a:extLst>
                <a:ext uri="{FF2B5EF4-FFF2-40B4-BE49-F238E27FC236}">
                  <a16:creationId xmlns:a16="http://schemas.microsoft.com/office/drawing/2014/main" id="{B6B0FA41-4049-4B1B-9CF4-11EB5A38AD6F}"/>
                </a:ext>
              </a:extLst>
            </p:cNvPr>
            <p:cNvSpPr>
              <a:spLocks/>
            </p:cNvSpPr>
            <p:nvPr/>
          </p:nvSpPr>
          <p:spPr bwMode="auto">
            <a:xfrm>
              <a:off x="3780" y="349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5" name="Freeform 146">
              <a:extLst>
                <a:ext uri="{FF2B5EF4-FFF2-40B4-BE49-F238E27FC236}">
                  <a16:creationId xmlns:a16="http://schemas.microsoft.com/office/drawing/2014/main" id="{65C0DB03-A2BB-4F13-B308-10F365FFE035}"/>
                </a:ext>
              </a:extLst>
            </p:cNvPr>
            <p:cNvSpPr>
              <a:spLocks/>
            </p:cNvSpPr>
            <p:nvPr/>
          </p:nvSpPr>
          <p:spPr bwMode="auto">
            <a:xfrm>
              <a:off x="3860" y="354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6" name="Freeform 147">
              <a:extLst>
                <a:ext uri="{FF2B5EF4-FFF2-40B4-BE49-F238E27FC236}">
                  <a16:creationId xmlns:a16="http://schemas.microsoft.com/office/drawing/2014/main" id="{6A0183D1-627C-4D3D-8D81-2750C5EEF8C0}"/>
                </a:ext>
              </a:extLst>
            </p:cNvPr>
            <p:cNvSpPr>
              <a:spLocks/>
            </p:cNvSpPr>
            <p:nvPr/>
          </p:nvSpPr>
          <p:spPr bwMode="auto">
            <a:xfrm>
              <a:off x="3780" y="349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7" name="Freeform 148">
              <a:extLst>
                <a:ext uri="{FF2B5EF4-FFF2-40B4-BE49-F238E27FC236}">
                  <a16:creationId xmlns:a16="http://schemas.microsoft.com/office/drawing/2014/main" id="{E6650854-6D81-474B-84A8-F1354095AC74}"/>
                </a:ext>
              </a:extLst>
            </p:cNvPr>
            <p:cNvSpPr>
              <a:spLocks/>
            </p:cNvSpPr>
            <p:nvPr/>
          </p:nvSpPr>
          <p:spPr bwMode="auto">
            <a:xfrm>
              <a:off x="3860" y="354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8" name="Freeform 149">
              <a:extLst>
                <a:ext uri="{FF2B5EF4-FFF2-40B4-BE49-F238E27FC236}">
                  <a16:creationId xmlns:a16="http://schemas.microsoft.com/office/drawing/2014/main" id="{126EAA91-F38A-47AD-BF42-78C9C60C4EDE}"/>
                </a:ext>
              </a:extLst>
            </p:cNvPr>
            <p:cNvSpPr>
              <a:spLocks/>
            </p:cNvSpPr>
            <p:nvPr/>
          </p:nvSpPr>
          <p:spPr bwMode="auto">
            <a:xfrm>
              <a:off x="3420"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9" name="Freeform 150">
              <a:extLst>
                <a:ext uri="{FF2B5EF4-FFF2-40B4-BE49-F238E27FC236}">
                  <a16:creationId xmlns:a16="http://schemas.microsoft.com/office/drawing/2014/main" id="{F7D45D1B-DC5B-4746-9835-FE6138A21D8D}"/>
                </a:ext>
              </a:extLst>
            </p:cNvPr>
            <p:cNvSpPr>
              <a:spLocks/>
            </p:cNvSpPr>
            <p:nvPr/>
          </p:nvSpPr>
          <p:spPr bwMode="auto">
            <a:xfrm>
              <a:off x="3484" y="356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0" name="Freeform 151">
              <a:extLst>
                <a:ext uri="{FF2B5EF4-FFF2-40B4-BE49-F238E27FC236}">
                  <a16:creationId xmlns:a16="http://schemas.microsoft.com/office/drawing/2014/main" id="{E5906AB4-E446-4007-BC7A-A1E817196F23}"/>
                </a:ext>
              </a:extLst>
            </p:cNvPr>
            <p:cNvSpPr>
              <a:spLocks/>
            </p:cNvSpPr>
            <p:nvPr/>
          </p:nvSpPr>
          <p:spPr bwMode="auto">
            <a:xfrm>
              <a:off x="3420"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1" name="Freeform 152">
              <a:extLst>
                <a:ext uri="{FF2B5EF4-FFF2-40B4-BE49-F238E27FC236}">
                  <a16:creationId xmlns:a16="http://schemas.microsoft.com/office/drawing/2014/main" id="{034FB042-B7BC-4102-8285-4059869493C3}"/>
                </a:ext>
              </a:extLst>
            </p:cNvPr>
            <p:cNvSpPr>
              <a:spLocks/>
            </p:cNvSpPr>
            <p:nvPr/>
          </p:nvSpPr>
          <p:spPr bwMode="auto">
            <a:xfrm>
              <a:off x="3484" y="356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2" name="Freeform 153">
              <a:extLst>
                <a:ext uri="{FF2B5EF4-FFF2-40B4-BE49-F238E27FC236}">
                  <a16:creationId xmlns:a16="http://schemas.microsoft.com/office/drawing/2014/main" id="{59A86867-EFCD-47E6-BA41-2F70FD152DA6}"/>
                </a:ext>
              </a:extLst>
            </p:cNvPr>
            <p:cNvSpPr>
              <a:spLocks/>
            </p:cNvSpPr>
            <p:nvPr/>
          </p:nvSpPr>
          <p:spPr bwMode="auto">
            <a:xfrm>
              <a:off x="3564" y="36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3" name="Freeform 154">
              <a:extLst>
                <a:ext uri="{FF2B5EF4-FFF2-40B4-BE49-F238E27FC236}">
                  <a16:creationId xmlns:a16="http://schemas.microsoft.com/office/drawing/2014/main" id="{BF9333D0-78DF-43A0-BB75-86B605FB8174}"/>
                </a:ext>
              </a:extLst>
            </p:cNvPr>
            <p:cNvSpPr>
              <a:spLocks/>
            </p:cNvSpPr>
            <p:nvPr/>
          </p:nvSpPr>
          <p:spPr bwMode="auto">
            <a:xfrm>
              <a:off x="3636" y="356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4" name="Freeform 155">
              <a:extLst>
                <a:ext uri="{FF2B5EF4-FFF2-40B4-BE49-F238E27FC236}">
                  <a16:creationId xmlns:a16="http://schemas.microsoft.com/office/drawing/2014/main" id="{A5780FED-BA42-467A-8115-D6339ACD3C32}"/>
                </a:ext>
              </a:extLst>
            </p:cNvPr>
            <p:cNvSpPr>
              <a:spLocks/>
            </p:cNvSpPr>
            <p:nvPr/>
          </p:nvSpPr>
          <p:spPr bwMode="auto">
            <a:xfrm>
              <a:off x="3564" y="36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5" name="Freeform 156">
              <a:extLst>
                <a:ext uri="{FF2B5EF4-FFF2-40B4-BE49-F238E27FC236}">
                  <a16:creationId xmlns:a16="http://schemas.microsoft.com/office/drawing/2014/main" id="{1D36256A-C762-4A3C-811D-8113C5B96074}"/>
                </a:ext>
              </a:extLst>
            </p:cNvPr>
            <p:cNvSpPr>
              <a:spLocks/>
            </p:cNvSpPr>
            <p:nvPr/>
          </p:nvSpPr>
          <p:spPr bwMode="auto">
            <a:xfrm>
              <a:off x="3636" y="356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6" name="Freeform 157">
              <a:extLst>
                <a:ext uri="{FF2B5EF4-FFF2-40B4-BE49-F238E27FC236}">
                  <a16:creationId xmlns:a16="http://schemas.microsoft.com/office/drawing/2014/main" id="{9D6DB06E-41A1-4ABD-843B-4E73051EDCAE}"/>
                </a:ext>
              </a:extLst>
            </p:cNvPr>
            <p:cNvSpPr>
              <a:spLocks/>
            </p:cNvSpPr>
            <p:nvPr/>
          </p:nvSpPr>
          <p:spPr bwMode="auto">
            <a:xfrm>
              <a:off x="3716" y="36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7" name="Freeform 158">
              <a:extLst>
                <a:ext uri="{FF2B5EF4-FFF2-40B4-BE49-F238E27FC236}">
                  <a16:creationId xmlns:a16="http://schemas.microsoft.com/office/drawing/2014/main" id="{219158A6-DA9D-4F72-B3A3-E7C8A0E353A5}"/>
                </a:ext>
              </a:extLst>
            </p:cNvPr>
            <p:cNvSpPr>
              <a:spLocks/>
            </p:cNvSpPr>
            <p:nvPr/>
          </p:nvSpPr>
          <p:spPr bwMode="auto">
            <a:xfrm>
              <a:off x="3780" y="348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8" name="Freeform 159">
              <a:extLst>
                <a:ext uri="{FF2B5EF4-FFF2-40B4-BE49-F238E27FC236}">
                  <a16:creationId xmlns:a16="http://schemas.microsoft.com/office/drawing/2014/main" id="{97D7E99C-6638-4052-9B2D-41070C585461}"/>
                </a:ext>
              </a:extLst>
            </p:cNvPr>
            <p:cNvSpPr>
              <a:spLocks/>
            </p:cNvSpPr>
            <p:nvPr/>
          </p:nvSpPr>
          <p:spPr bwMode="auto">
            <a:xfrm>
              <a:off x="3716" y="36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9" name="Freeform 160">
              <a:extLst>
                <a:ext uri="{FF2B5EF4-FFF2-40B4-BE49-F238E27FC236}">
                  <a16:creationId xmlns:a16="http://schemas.microsoft.com/office/drawing/2014/main" id="{C392545D-64C9-4296-9725-FD871432BB41}"/>
                </a:ext>
              </a:extLst>
            </p:cNvPr>
            <p:cNvSpPr>
              <a:spLocks/>
            </p:cNvSpPr>
            <p:nvPr/>
          </p:nvSpPr>
          <p:spPr bwMode="auto">
            <a:xfrm>
              <a:off x="3780" y="348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0" name="Freeform 161">
              <a:extLst>
                <a:ext uri="{FF2B5EF4-FFF2-40B4-BE49-F238E27FC236}">
                  <a16:creationId xmlns:a16="http://schemas.microsoft.com/office/drawing/2014/main" id="{E8BF911E-EC0A-4491-BD04-47F828C5E7C7}"/>
                </a:ext>
              </a:extLst>
            </p:cNvPr>
            <p:cNvSpPr>
              <a:spLocks/>
            </p:cNvSpPr>
            <p:nvPr/>
          </p:nvSpPr>
          <p:spPr bwMode="auto">
            <a:xfrm>
              <a:off x="3860" y="35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1" name="Freeform 162">
              <a:extLst>
                <a:ext uri="{FF2B5EF4-FFF2-40B4-BE49-F238E27FC236}">
                  <a16:creationId xmlns:a16="http://schemas.microsoft.com/office/drawing/2014/main" id="{506262E4-C3FA-4919-A754-19F0185E051F}"/>
                </a:ext>
              </a:extLst>
            </p:cNvPr>
            <p:cNvSpPr>
              <a:spLocks/>
            </p:cNvSpPr>
            <p:nvPr/>
          </p:nvSpPr>
          <p:spPr bwMode="auto">
            <a:xfrm>
              <a:off x="3420" y="36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2" name="Freeform 163">
              <a:extLst>
                <a:ext uri="{FF2B5EF4-FFF2-40B4-BE49-F238E27FC236}">
                  <a16:creationId xmlns:a16="http://schemas.microsoft.com/office/drawing/2014/main" id="{8B138443-0157-40BB-8A61-21EF2E71AC03}"/>
                </a:ext>
              </a:extLst>
            </p:cNvPr>
            <p:cNvSpPr>
              <a:spLocks/>
            </p:cNvSpPr>
            <p:nvPr/>
          </p:nvSpPr>
          <p:spPr bwMode="auto">
            <a:xfrm>
              <a:off x="3860" y="35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3" name="Freeform 164">
              <a:extLst>
                <a:ext uri="{FF2B5EF4-FFF2-40B4-BE49-F238E27FC236}">
                  <a16:creationId xmlns:a16="http://schemas.microsoft.com/office/drawing/2014/main" id="{F03AA7B9-3FE2-44D8-BBAC-CB1F4EE2AA21}"/>
                </a:ext>
              </a:extLst>
            </p:cNvPr>
            <p:cNvSpPr>
              <a:spLocks/>
            </p:cNvSpPr>
            <p:nvPr/>
          </p:nvSpPr>
          <p:spPr bwMode="auto">
            <a:xfrm>
              <a:off x="3420" y="36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4" name="Freeform 165">
              <a:extLst>
                <a:ext uri="{FF2B5EF4-FFF2-40B4-BE49-F238E27FC236}">
                  <a16:creationId xmlns:a16="http://schemas.microsoft.com/office/drawing/2014/main" id="{E2050DEB-522B-4572-9912-7B1DAABF4BA1}"/>
                </a:ext>
              </a:extLst>
            </p:cNvPr>
            <p:cNvSpPr>
              <a:spLocks/>
            </p:cNvSpPr>
            <p:nvPr/>
          </p:nvSpPr>
          <p:spPr bwMode="auto">
            <a:xfrm>
              <a:off x="3484" y="35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5" name="Freeform 166">
              <a:extLst>
                <a:ext uri="{FF2B5EF4-FFF2-40B4-BE49-F238E27FC236}">
                  <a16:creationId xmlns:a16="http://schemas.microsoft.com/office/drawing/2014/main" id="{AD43EA5A-83A0-4D9B-9784-AA5BCF168095}"/>
                </a:ext>
              </a:extLst>
            </p:cNvPr>
            <p:cNvSpPr>
              <a:spLocks/>
            </p:cNvSpPr>
            <p:nvPr/>
          </p:nvSpPr>
          <p:spPr bwMode="auto">
            <a:xfrm>
              <a:off x="3564" y="368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6" name="Freeform 167">
              <a:extLst>
                <a:ext uri="{FF2B5EF4-FFF2-40B4-BE49-F238E27FC236}">
                  <a16:creationId xmlns:a16="http://schemas.microsoft.com/office/drawing/2014/main" id="{CF711CB0-8BC8-425F-8FF6-664D17E8C02C}"/>
                </a:ext>
              </a:extLst>
            </p:cNvPr>
            <p:cNvSpPr>
              <a:spLocks/>
            </p:cNvSpPr>
            <p:nvPr/>
          </p:nvSpPr>
          <p:spPr bwMode="auto">
            <a:xfrm>
              <a:off x="3484" y="35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7" name="Freeform 168">
              <a:extLst>
                <a:ext uri="{FF2B5EF4-FFF2-40B4-BE49-F238E27FC236}">
                  <a16:creationId xmlns:a16="http://schemas.microsoft.com/office/drawing/2014/main" id="{67405BB3-9182-4FD0-88B6-27B30B3939E8}"/>
                </a:ext>
              </a:extLst>
            </p:cNvPr>
            <p:cNvSpPr>
              <a:spLocks/>
            </p:cNvSpPr>
            <p:nvPr/>
          </p:nvSpPr>
          <p:spPr bwMode="auto">
            <a:xfrm>
              <a:off x="3564" y="368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8" name="Freeform 169">
              <a:extLst>
                <a:ext uri="{FF2B5EF4-FFF2-40B4-BE49-F238E27FC236}">
                  <a16:creationId xmlns:a16="http://schemas.microsoft.com/office/drawing/2014/main" id="{7AEF5B40-6E44-45AB-A490-631C91613505}"/>
                </a:ext>
              </a:extLst>
            </p:cNvPr>
            <p:cNvSpPr>
              <a:spLocks/>
            </p:cNvSpPr>
            <p:nvPr/>
          </p:nvSpPr>
          <p:spPr bwMode="auto">
            <a:xfrm>
              <a:off x="3636" y="364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9" name="Freeform 170">
              <a:extLst>
                <a:ext uri="{FF2B5EF4-FFF2-40B4-BE49-F238E27FC236}">
                  <a16:creationId xmlns:a16="http://schemas.microsoft.com/office/drawing/2014/main" id="{CC4B59D5-364B-4643-9CF2-58A58038E973}"/>
                </a:ext>
              </a:extLst>
            </p:cNvPr>
            <p:cNvSpPr>
              <a:spLocks/>
            </p:cNvSpPr>
            <p:nvPr/>
          </p:nvSpPr>
          <p:spPr bwMode="auto">
            <a:xfrm>
              <a:off x="3716" y="36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0" name="Freeform 171">
              <a:extLst>
                <a:ext uri="{FF2B5EF4-FFF2-40B4-BE49-F238E27FC236}">
                  <a16:creationId xmlns:a16="http://schemas.microsoft.com/office/drawing/2014/main" id="{B1D48564-20CB-4FDE-9D9F-A416FFB7EE21}"/>
                </a:ext>
              </a:extLst>
            </p:cNvPr>
            <p:cNvSpPr>
              <a:spLocks/>
            </p:cNvSpPr>
            <p:nvPr/>
          </p:nvSpPr>
          <p:spPr bwMode="auto">
            <a:xfrm>
              <a:off x="3636" y="364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1" name="Freeform 172">
              <a:extLst>
                <a:ext uri="{FF2B5EF4-FFF2-40B4-BE49-F238E27FC236}">
                  <a16:creationId xmlns:a16="http://schemas.microsoft.com/office/drawing/2014/main" id="{483757D3-6DC8-4E7E-8574-B870EDDF50AA}"/>
                </a:ext>
              </a:extLst>
            </p:cNvPr>
            <p:cNvSpPr>
              <a:spLocks/>
            </p:cNvSpPr>
            <p:nvPr/>
          </p:nvSpPr>
          <p:spPr bwMode="auto">
            <a:xfrm>
              <a:off x="3716" y="36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2" name="Freeform 173">
              <a:extLst>
                <a:ext uri="{FF2B5EF4-FFF2-40B4-BE49-F238E27FC236}">
                  <a16:creationId xmlns:a16="http://schemas.microsoft.com/office/drawing/2014/main" id="{77BA234A-DF6C-4F2D-A354-07A6DD600E7A}"/>
                </a:ext>
              </a:extLst>
            </p:cNvPr>
            <p:cNvSpPr>
              <a:spLocks/>
            </p:cNvSpPr>
            <p:nvPr/>
          </p:nvSpPr>
          <p:spPr bwMode="auto">
            <a:xfrm>
              <a:off x="3780" y="367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3" name="Freeform 174">
              <a:extLst>
                <a:ext uri="{FF2B5EF4-FFF2-40B4-BE49-F238E27FC236}">
                  <a16:creationId xmlns:a16="http://schemas.microsoft.com/office/drawing/2014/main" id="{3FED7170-727A-4276-B699-F085D4F5AC81}"/>
                </a:ext>
              </a:extLst>
            </p:cNvPr>
            <p:cNvSpPr>
              <a:spLocks/>
            </p:cNvSpPr>
            <p:nvPr/>
          </p:nvSpPr>
          <p:spPr bwMode="auto">
            <a:xfrm>
              <a:off x="3860" y="361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4" name="Freeform 175">
              <a:extLst>
                <a:ext uri="{FF2B5EF4-FFF2-40B4-BE49-F238E27FC236}">
                  <a16:creationId xmlns:a16="http://schemas.microsoft.com/office/drawing/2014/main" id="{6A6E432C-D170-4FFF-99D4-3B068805A078}"/>
                </a:ext>
              </a:extLst>
            </p:cNvPr>
            <p:cNvSpPr>
              <a:spLocks/>
            </p:cNvSpPr>
            <p:nvPr/>
          </p:nvSpPr>
          <p:spPr bwMode="auto">
            <a:xfrm>
              <a:off x="3780" y="367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5" name="Freeform 176">
              <a:extLst>
                <a:ext uri="{FF2B5EF4-FFF2-40B4-BE49-F238E27FC236}">
                  <a16:creationId xmlns:a16="http://schemas.microsoft.com/office/drawing/2014/main" id="{CA980901-259A-4079-B1CD-87F4BD215E21}"/>
                </a:ext>
              </a:extLst>
            </p:cNvPr>
            <p:cNvSpPr>
              <a:spLocks/>
            </p:cNvSpPr>
            <p:nvPr/>
          </p:nvSpPr>
          <p:spPr bwMode="auto">
            <a:xfrm>
              <a:off x="3860" y="361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6" name="Freeform 177">
              <a:extLst>
                <a:ext uri="{FF2B5EF4-FFF2-40B4-BE49-F238E27FC236}">
                  <a16:creationId xmlns:a16="http://schemas.microsoft.com/office/drawing/2014/main" id="{94A01C3D-DFB7-49B4-9181-7EA1E70138C1}"/>
                </a:ext>
              </a:extLst>
            </p:cNvPr>
            <p:cNvSpPr>
              <a:spLocks/>
            </p:cNvSpPr>
            <p:nvPr/>
          </p:nvSpPr>
          <p:spPr bwMode="auto">
            <a:xfrm>
              <a:off x="3420" y="35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7" name="Freeform 178">
              <a:extLst>
                <a:ext uri="{FF2B5EF4-FFF2-40B4-BE49-F238E27FC236}">
                  <a16:creationId xmlns:a16="http://schemas.microsoft.com/office/drawing/2014/main" id="{4B893BFB-24B4-427A-A01A-7B91D8CF243D}"/>
                </a:ext>
              </a:extLst>
            </p:cNvPr>
            <p:cNvSpPr>
              <a:spLocks/>
            </p:cNvSpPr>
            <p:nvPr/>
          </p:nvSpPr>
          <p:spPr bwMode="auto">
            <a:xfrm>
              <a:off x="3484" y="356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8" name="Freeform 179">
              <a:extLst>
                <a:ext uri="{FF2B5EF4-FFF2-40B4-BE49-F238E27FC236}">
                  <a16:creationId xmlns:a16="http://schemas.microsoft.com/office/drawing/2014/main" id="{3FCBFFA4-9EF6-4A75-B35E-8592CAB5ED7B}"/>
                </a:ext>
              </a:extLst>
            </p:cNvPr>
            <p:cNvSpPr>
              <a:spLocks/>
            </p:cNvSpPr>
            <p:nvPr/>
          </p:nvSpPr>
          <p:spPr bwMode="auto">
            <a:xfrm>
              <a:off x="3420" y="35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9" name="Freeform 180">
              <a:extLst>
                <a:ext uri="{FF2B5EF4-FFF2-40B4-BE49-F238E27FC236}">
                  <a16:creationId xmlns:a16="http://schemas.microsoft.com/office/drawing/2014/main" id="{D67FC665-B6EC-4339-ADEE-2233036BA0D6}"/>
                </a:ext>
              </a:extLst>
            </p:cNvPr>
            <p:cNvSpPr>
              <a:spLocks/>
            </p:cNvSpPr>
            <p:nvPr/>
          </p:nvSpPr>
          <p:spPr bwMode="auto">
            <a:xfrm>
              <a:off x="3484" y="356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0" name="Freeform 181">
              <a:extLst>
                <a:ext uri="{FF2B5EF4-FFF2-40B4-BE49-F238E27FC236}">
                  <a16:creationId xmlns:a16="http://schemas.microsoft.com/office/drawing/2014/main" id="{DBCA0F74-56C2-453D-AF1B-EB43730D6A5D}"/>
                </a:ext>
              </a:extLst>
            </p:cNvPr>
            <p:cNvSpPr>
              <a:spLocks/>
            </p:cNvSpPr>
            <p:nvPr/>
          </p:nvSpPr>
          <p:spPr bwMode="auto">
            <a:xfrm>
              <a:off x="3564" y="358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1" name="Freeform 182">
              <a:extLst>
                <a:ext uri="{FF2B5EF4-FFF2-40B4-BE49-F238E27FC236}">
                  <a16:creationId xmlns:a16="http://schemas.microsoft.com/office/drawing/2014/main" id="{0498950C-FB00-45E6-A0EB-691E3E93110D}"/>
                </a:ext>
              </a:extLst>
            </p:cNvPr>
            <p:cNvSpPr>
              <a:spLocks/>
            </p:cNvSpPr>
            <p:nvPr/>
          </p:nvSpPr>
          <p:spPr bwMode="auto">
            <a:xfrm>
              <a:off x="3636" y="34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2" name="Freeform 183">
              <a:extLst>
                <a:ext uri="{FF2B5EF4-FFF2-40B4-BE49-F238E27FC236}">
                  <a16:creationId xmlns:a16="http://schemas.microsoft.com/office/drawing/2014/main" id="{68299D5A-1D50-4856-85FE-0F8809DDA08C}"/>
                </a:ext>
              </a:extLst>
            </p:cNvPr>
            <p:cNvSpPr>
              <a:spLocks/>
            </p:cNvSpPr>
            <p:nvPr/>
          </p:nvSpPr>
          <p:spPr bwMode="auto">
            <a:xfrm>
              <a:off x="3564" y="358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3" name="Freeform 184">
              <a:extLst>
                <a:ext uri="{FF2B5EF4-FFF2-40B4-BE49-F238E27FC236}">
                  <a16:creationId xmlns:a16="http://schemas.microsoft.com/office/drawing/2014/main" id="{F94A6209-F784-455D-B1C0-A5239D87C979}"/>
                </a:ext>
              </a:extLst>
            </p:cNvPr>
            <p:cNvSpPr>
              <a:spLocks/>
            </p:cNvSpPr>
            <p:nvPr/>
          </p:nvSpPr>
          <p:spPr bwMode="auto">
            <a:xfrm>
              <a:off x="3636" y="34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4" name="Freeform 185">
              <a:extLst>
                <a:ext uri="{FF2B5EF4-FFF2-40B4-BE49-F238E27FC236}">
                  <a16:creationId xmlns:a16="http://schemas.microsoft.com/office/drawing/2014/main" id="{7F8C3D33-89E3-4E23-92B0-8D5796C2600E}"/>
                </a:ext>
              </a:extLst>
            </p:cNvPr>
            <p:cNvSpPr>
              <a:spLocks/>
            </p:cNvSpPr>
            <p:nvPr/>
          </p:nvSpPr>
          <p:spPr bwMode="auto">
            <a:xfrm>
              <a:off x="3716" y="36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5" name="Freeform 186">
              <a:extLst>
                <a:ext uri="{FF2B5EF4-FFF2-40B4-BE49-F238E27FC236}">
                  <a16:creationId xmlns:a16="http://schemas.microsoft.com/office/drawing/2014/main" id="{3074720F-C3FB-49F2-B153-D80F9044E754}"/>
                </a:ext>
              </a:extLst>
            </p:cNvPr>
            <p:cNvSpPr>
              <a:spLocks/>
            </p:cNvSpPr>
            <p:nvPr/>
          </p:nvSpPr>
          <p:spPr bwMode="auto">
            <a:xfrm>
              <a:off x="3780" y="356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6" name="Freeform 187">
              <a:extLst>
                <a:ext uri="{FF2B5EF4-FFF2-40B4-BE49-F238E27FC236}">
                  <a16:creationId xmlns:a16="http://schemas.microsoft.com/office/drawing/2014/main" id="{17718B0F-14E6-449D-A0F0-5432C3512002}"/>
                </a:ext>
              </a:extLst>
            </p:cNvPr>
            <p:cNvSpPr>
              <a:spLocks/>
            </p:cNvSpPr>
            <p:nvPr/>
          </p:nvSpPr>
          <p:spPr bwMode="auto">
            <a:xfrm>
              <a:off x="3716" y="36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7" name="Freeform 188">
              <a:extLst>
                <a:ext uri="{FF2B5EF4-FFF2-40B4-BE49-F238E27FC236}">
                  <a16:creationId xmlns:a16="http://schemas.microsoft.com/office/drawing/2014/main" id="{34BD0000-7AD6-44E0-A938-4DB5CB647739}"/>
                </a:ext>
              </a:extLst>
            </p:cNvPr>
            <p:cNvSpPr>
              <a:spLocks/>
            </p:cNvSpPr>
            <p:nvPr/>
          </p:nvSpPr>
          <p:spPr bwMode="auto">
            <a:xfrm>
              <a:off x="3780" y="356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8" name="Freeform 189">
              <a:extLst>
                <a:ext uri="{FF2B5EF4-FFF2-40B4-BE49-F238E27FC236}">
                  <a16:creationId xmlns:a16="http://schemas.microsoft.com/office/drawing/2014/main" id="{33032DAA-44B1-4D04-8754-C884E43795F3}"/>
                </a:ext>
              </a:extLst>
            </p:cNvPr>
            <p:cNvSpPr>
              <a:spLocks/>
            </p:cNvSpPr>
            <p:nvPr/>
          </p:nvSpPr>
          <p:spPr bwMode="auto">
            <a:xfrm>
              <a:off x="3860"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9" name="Freeform 190">
              <a:extLst>
                <a:ext uri="{FF2B5EF4-FFF2-40B4-BE49-F238E27FC236}">
                  <a16:creationId xmlns:a16="http://schemas.microsoft.com/office/drawing/2014/main" id="{EF87FBD2-AD30-4DC3-93C5-421DF865F26B}"/>
                </a:ext>
              </a:extLst>
            </p:cNvPr>
            <p:cNvSpPr>
              <a:spLocks/>
            </p:cNvSpPr>
            <p:nvPr/>
          </p:nvSpPr>
          <p:spPr bwMode="auto">
            <a:xfrm>
              <a:off x="3420" y="22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0" name="Freeform 191">
              <a:extLst>
                <a:ext uri="{FF2B5EF4-FFF2-40B4-BE49-F238E27FC236}">
                  <a16:creationId xmlns:a16="http://schemas.microsoft.com/office/drawing/2014/main" id="{38776608-8820-4E19-94B7-9F1EAADE05FC}"/>
                </a:ext>
              </a:extLst>
            </p:cNvPr>
            <p:cNvSpPr>
              <a:spLocks/>
            </p:cNvSpPr>
            <p:nvPr/>
          </p:nvSpPr>
          <p:spPr bwMode="auto">
            <a:xfrm>
              <a:off x="3860"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1" name="Freeform 192">
              <a:extLst>
                <a:ext uri="{FF2B5EF4-FFF2-40B4-BE49-F238E27FC236}">
                  <a16:creationId xmlns:a16="http://schemas.microsoft.com/office/drawing/2014/main" id="{AA5650DD-79D5-40F6-9C38-0B8362BFB539}"/>
                </a:ext>
              </a:extLst>
            </p:cNvPr>
            <p:cNvSpPr>
              <a:spLocks/>
            </p:cNvSpPr>
            <p:nvPr/>
          </p:nvSpPr>
          <p:spPr bwMode="auto">
            <a:xfrm>
              <a:off x="3420" y="22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2" name="Freeform 193">
              <a:extLst>
                <a:ext uri="{FF2B5EF4-FFF2-40B4-BE49-F238E27FC236}">
                  <a16:creationId xmlns:a16="http://schemas.microsoft.com/office/drawing/2014/main" id="{49A089EB-8FC5-4857-8495-F02CCD624D05}"/>
                </a:ext>
              </a:extLst>
            </p:cNvPr>
            <p:cNvSpPr>
              <a:spLocks/>
            </p:cNvSpPr>
            <p:nvPr/>
          </p:nvSpPr>
          <p:spPr bwMode="auto">
            <a:xfrm>
              <a:off x="3484" y="236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3" name="Freeform 194">
              <a:extLst>
                <a:ext uri="{FF2B5EF4-FFF2-40B4-BE49-F238E27FC236}">
                  <a16:creationId xmlns:a16="http://schemas.microsoft.com/office/drawing/2014/main" id="{CCDA687A-D7CE-4CC2-8DD0-4714B21E8B10}"/>
                </a:ext>
              </a:extLst>
            </p:cNvPr>
            <p:cNvSpPr>
              <a:spLocks/>
            </p:cNvSpPr>
            <p:nvPr/>
          </p:nvSpPr>
          <p:spPr bwMode="auto">
            <a:xfrm>
              <a:off x="3564" y="247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4" name="Freeform 195">
              <a:extLst>
                <a:ext uri="{FF2B5EF4-FFF2-40B4-BE49-F238E27FC236}">
                  <a16:creationId xmlns:a16="http://schemas.microsoft.com/office/drawing/2014/main" id="{E1B6F550-1031-4519-A99A-55BD72AFC390}"/>
                </a:ext>
              </a:extLst>
            </p:cNvPr>
            <p:cNvSpPr>
              <a:spLocks/>
            </p:cNvSpPr>
            <p:nvPr/>
          </p:nvSpPr>
          <p:spPr bwMode="auto">
            <a:xfrm>
              <a:off x="3484" y="236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5" name="Freeform 196">
              <a:extLst>
                <a:ext uri="{FF2B5EF4-FFF2-40B4-BE49-F238E27FC236}">
                  <a16:creationId xmlns:a16="http://schemas.microsoft.com/office/drawing/2014/main" id="{ABC7AC3E-EFEE-4CAC-BF64-4DC2AAC29289}"/>
                </a:ext>
              </a:extLst>
            </p:cNvPr>
            <p:cNvSpPr>
              <a:spLocks/>
            </p:cNvSpPr>
            <p:nvPr/>
          </p:nvSpPr>
          <p:spPr bwMode="auto">
            <a:xfrm>
              <a:off x="3564" y="247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6" name="Freeform 197">
              <a:extLst>
                <a:ext uri="{FF2B5EF4-FFF2-40B4-BE49-F238E27FC236}">
                  <a16:creationId xmlns:a16="http://schemas.microsoft.com/office/drawing/2014/main" id="{FD36341B-C341-4873-91AA-28B8672A049F}"/>
                </a:ext>
              </a:extLst>
            </p:cNvPr>
            <p:cNvSpPr>
              <a:spLocks/>
            </p:cNvSpPr>
            <p:nvPr/>
          </p:nvSpPr>
          <p:spPr bwMode="auto">
            <a:xfrm>
              <a:off x="3636" y="236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7" name="Freeform 198">
              <a:extLst>
                <a:ext uri="{FF2B5EF4-FFF2-40B4-BE49-F238E27FC236}">
                  <a16:creationId xmlns:a16="http://schemas.microsoft.com/office/drawing/2014/main" id="{28E4805A-1B33-437B-8F57-1166829B7780}"/>
                </a:ext>
              </a:extLst>
            </p:cNvPr>
            <p:cNvSpPr>
              <a:spLocks/>
            </p:cNvSpPr>
            <p:nvPr/>
          </p:nvSpPr>
          <p:spPr bwMode="auto">
            <a:xfrm>
              <a:off x="3716" y="23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8" name="Freeform 199">
              <a:extLst>
                <a:ext uri="{FF2B5EF4-FFF2-40B4-BE49-F238E27FC236}">
                  <a16:creationId xmlns:a16="http://schemas.microsoft.com/office/drawing/2014/main" id="{DB81F9F2-2CE1-4CEF-B01E-DEC01DD278CF}"/>
                </a:ext>
              </a:extLst>
            </p:cNvPr>
            <p:cNvSpPr>
              <a:spLocks/>
            </p:cNvSpPr>
            <p:nvPr/>
          </p:nvSpPr>
          <p:spPr bwMode="auto">
            <a:xfrm>
              <a:off x="3636" y="236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9" name="Freeform 200">
              <a:extLst>
                <a:ext uri="{FF2B5EF4-FFF2-40B4-BE49-F238E27FC236}">
                  <a16:creationId xmlns:a16="http://schemas.microsoft.com/office/drawing/2014/main" id="{4EBD6572-024D-4193-B2E4-BDD87B8B7CEA}"/>
                </a:ext>
              </a:extLst>
            </p:cNvPr>
            <p:cNvSpPr>
              <a:spLocks/>
            </p:cNvSpPr>
            <p:nvPr/>
          </p:nvSpPr>
          <p:spPr bwMode="auto">
            <a:xfrm>
              <a:off x="3716" y="23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0" name="Freeform 201">
              <a:extLst>
                <a:ext uri="{FF2B5EF4-FFF2-40B4-BE49-F238E27FC236}">
                  <a16:creationId xmlns:a16="http://schemas.microsoft.com/office/drawing/2014/main" id="{2D76773F-97BB-4E05-A588-CCDEB03C75CF}"/>
                </a:ext>
              </a:extLst>
            </p:cNvPr>
            <p:cNvSpPr>
              <a:spLocks/>
            </p:cNvSpPr>
            <p:nvPr/>
          </p:nvSpPr>
          <p:spPr bwMode="auto">
            <a:xfrm>
              <a:off x="3780" y="225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61" name="Freeform 202">
              <a:extLst>
                <a:ext uri="{FF2B5EF4-FFF2-40B4-BE49-F238E27FC236}">
                  <a16:creationId xmlns:a16="http://schemas.microsoft.com/office/drawing/2014/main" id="{2F9EF788-8CA7-4D03-85A2-04F47673DC14}"/>
                </a:ext>
              </a:extLst>
            </p:cNvPr>
            <p:cNvSpPr>
              <a:spLocks/>
            </p:cNvSpPr>
            <p:nvPr/>
          </p:nvSpPr>
          <p:spPr bwMode="auto">
            <a:xfrm>
              <a:off x="3860" y="258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62" name="Freeform 203">
              <a:extLst>
                <a:ext uri="{FF2B5EF4-FFF2-40B4-BE49-F238E27FC236}">
                  <a16:creationId xmlns:a16="http://schemas.microsoft.com/office/drawing/2014/main" id="{AAC44C21-D4C3-4C2F-A53E-B4F3FE93A8E6}"/>
                </a:ext>
              </a:extLst>
            </p:cNvPr>
            <p:cNvSpPr>
              <a:spLocks/>
            </p:cNvSpPr>
            <p:nvPr/>
          </p:nvSpPr>
          <p:spPr bwMode="auto">
            <a:xfrm>
              <a:off x="3780" y="225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3" name="Freeform 204">
              <a:extLst>
                <a:ext uri="{FF2B5EF4-FFF2-40B4-BE49-F238E27FC236}">
                  <a16:creationId xmlns:a16="http://schemas.microsoft.com/office/drawing/2014/main" id="{A0619045-5282-4AB4-8300-3545C0F431D2}"/>
                </a:ext>
              </a:extLst>
            </p:cNvPr>
            <p:cNvSpPr>
              <a:spLocks/>
            </p:cNvSpPr>
            <p:nvPr/>
          </p:nvSpPr>
          <p:spPr bwMode="auto">
            <a:xfrm>
              <a:off x="3860" y="258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4" name="Rectangle 205">
              <a:extLst>
                <a:ext uri="{FF2B5EF4-FFF2-40B4-BE49-F238E27FC236}">
                  <a16:creationId xmlns:a16="http://schemas.microsoft.com/office/drawing/2014/main" id="{4F976E4C-1D88-40DB-AC15-87E72567E86E}"/>
                </a:ext>
              </a:extLst>
            </p:cNvPr>
            <p:cNvSpPr>
              <a:spLocks noChangeArrowheads="1"/>
            </p:cNvSpPr>
            <p:nvPr/>
          </p:nvSpPr>
          <p:spPr bwMode="auto">
            <a:xfrm>
              <a:off x="3350" y="1867"/>
              <a:ext cx="4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Control Diet</a:t>
              </a:r>
              <a:endParaRPr lang="en-US" altLang="en-US" sz="1000"/>
            </a:p>
          </p:txBody>
        </p:sp>
        <p:sp>
          <p:nvSpPr>
            <p:cNvPr id="21765" name="Rectangle 206">
              <a:extLst>
                <a:ext uri="{FF2B5EF4-FFF2-40B4-BE49-F238E27FC236}">
                  <a16:creationId xmlns:a16="http://schemas.microsoft.com/office/drawing/2014/main" id="{9068A268-277F-4A7A-BE50-F4BB06BFA884}"/>
                </a:ext>
              </a:extLst>
            </p:cNvPr>
            <p:cNvSpPr>
              <a:spLocks noChangeArrowheads="1"/>
            </p:cNvSpPr>
            <p:nvPr/>
          </p:nvSpPr>
          <p:spPr bwMode="auto">
            <a:xfrm>
              <a:off x="4849" y="2275"/>
              <a:ext cx="3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Pseudo-agouti</a:t>
              </a:r>
            </a:p>
            <a:p>
              <a:pPr algn="ctr"/>
              <a:r>
                <a:rPr lang="en-US" altLang="en-US" sz="700" b="1">
                  <a:solidFill>
                    <a:srgbClr val="FFFFFF"/>
                  </a:solidFill>
                </a:rPr>
                <a:t>80%</a:t>
              </a:r>
              <a:endParaRPr lang="en-US" altLang="en-US" sz="700"/>
            </a:p>
          </p:txBody>
        </p:sp>
        <p:sp>
          <p:nvSpPr>
            <p:cNvPr id="21766" name="Rectangle 207">
              <a:extLst>
                <a:ext uri="{FF2B5EF4-FFF2-40B4-BE49-F238E27FC236}">
                  <a16:creationId xmlns:a16="http://schemas.microsoft.com/office/drawing/2014/main" id="{D1493E8A-2F69-4205-A281-995CBAAF6747}"/>
                </a:ext>
              </a:extLst>
            </p:cNvPr>
            <p:cNvSpPr>
              <a:spLocks noChangeArrowheads="1"/>
            </p:cNvSpPr>
            <p:nvPr/>
          </p:nvSpPr>
          <p:spPr bwMode="auto">
            <a:xfrm>
              <a:off x="3332" y="379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0</a:t>
              </a:r>
              <a:endParaRPr lang="en-US" altLang="en-US" sz="3200"/>
            </a:p>
          </p:txBody>
        </p:sp>
        <p:sp>
          <p:nvSpPr>
            <p:cNvPr id="21767" name="Rectangle 208">
              <a:extLst>
                <a:ext uri="{FF2B5EF4-FFF2-40B4-BE49-F238E27FC236}">
                  <a16:creationId xmlns:a16="http://schemas.microsoft.com/office/drawing/2014/main" id="{724796BB-B3FB-4FE0-BFF6-76D0FF21391B}"/>
                </a:ext>
              </a:extLst>
            </p:cNvPr>
            <p:cNvSpPr>
              <a:spLocks noChangeArrowheads="1"/>
            </p:cNvSpPr>
            <p:nvPr/>
          </p:nvSpPr>
          <p:spPr bwMode="auto">
            <a:xfrm>
              <a:off x="3404" y="379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a:t>
              </a:r>
              <a:endParaRPr lang="en-US" altLang="en-US" sz="3200"/>
            </a:p>
          </p:txBody>
        </p:sp>
        <p:sp>
          <p:nvSpPr>
            <p:cNvPr id="21768" name="Rectangle 209">
              <a:extLst>
                <a:ext uri="{FF2B5EF4-FFF2-40B4-BE49-F238E27FC236}">
                  <a16:creationId xmlns:a16="http://schemas.microsoft.com/office/drawing/2014/main" id="{2D3FD1EE-0534-4D87-9014-F469A0ACD7FF}"/>
                </a:ext>
              </a:extLst>
            </p:cNvPr>
            <p:cNvSpPr>
              <a:spLocks noChangeArrowheads="1"/>
            </p:cNvSpPr>
            <p:nvPr/>
          </p:nvSpPr>
          <p:spPr bwMode="auto">
            <a:xfrm>
              <a:off x="3476" y="379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2</a:t>
              </a:r>
              <a:endParaRPr lang="en-US" altLang="en-US" sz="3200"/>
            </a:p>
          </p:txBody>
        </p:sp>
        <p:sp>
          <p:nvSpPr>
            <p:cNvPr id="21769" name="Rectangle 210">
              <a:extLst>
                <a:ext uri="{FF2B5EF4-FFF2-40B4-BE49-F238E27FC236}">
                  <a16:creationId xmlns:a16="http://schemas.microsoft.com/office/drawing/2014/main" id="{9F950FEF-A071-44AF-AC18-2E70B2497311}"/>
                </a:ext>
              </a:extLst>
            </p:cNvPr>
            <p:cNvSpPr>
              <a:spLocks noChangeArrowheads="1"/>
            </p:cNvSpPr>
            <p:nvPr/>
          </p:nvSpPr>
          <p:spPr bwMode="auto">
            <a:xfrm>
              <a:off x="3556" y="379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3</a:t>
              </a:r>
              <a:endParaRPr lang="en-US" altLang="en-US" sz="3200"/>
            </a:p>
          </p:txBody>
        </p:sp>
        <p:sp>
          <p:nvSpPr>
            <p:cNvPr id="21770" name="Rectangle 211">
              <a:extLst>
                <a:ext uri="{FF2B5EF4-FFF2-40B4-BE49-F238E27FC236}">
                  <a16:creationId xmlns:a16="http://schemas.microsoft.com/office/drawing/2014/main" id="{088A5AF1-2FA4-4A8F-8F2B-E139D9F6DA2D}"/>
                </a:ext>
              </a:extLst>
            </p:cNvPr>
            <p:cNvSpPr>
              <a:spLocks noChangeArrowheads="1"/>
            </p:cNvSpPr>
            <p:nvPr/>
          </p:nvSpPr>
          <p:spPr bwMode="auto">
            <a:xfrm>
              <a:off x="3628" y="379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4</a:t>
              </a:r>
              <a:endParaRPr lang="en-US" altLang="en-US" sz="3200"/>
            </a:p>
          </p:txBody>
        </p:sp>
        <p:sp>
          <p:nvSpPr>
            <p:cNvPr id="21771" name="Rectangle 212">
              <a:extLst>
                <a:ext uri="{FF2B5EF4-FFF2-40B4-BE49-F238E27FC236}">
                  <a16:creationId xmlns:a16="http://schemas.microsoft.com/office/drawing/2014/main" id="{04318758-AB3F-4DEB-8E25-2E03836B7E67}"/>
                </a:ext>
              </a:extLst>
            </p:cNvPr>
            <p:cNvSpPr>
              <a:spLocks noChangeArrowheads="1"/>
            </p:cNvSpPr>
            <p:nvPr/>
          </p:nvSpPr>
          <p:spPr bwMode="auto">
            <a:xfrm>
              <a:off x="3700" y="379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5</a:t>
              </a:r>
              <a:endParaRPr lang="en-US" altLang="en-US" sz="3200"/>
            </a:p>
          </p:txBody>
        </p:sp>
        <p:sp>
          <p:nvSpPr>
            <p:cNvPr id="21772" name="Rectangle 213">
              <a:extLst>
                <a:ext uri="{FF2B5EF4-FFF2-40B4-BE49-F238E27FC236}">
                  <a16:creationId xmlns:a16="http://schemas.microsoft.com/office/drawing/2014/main" id="{8BCF15C7-52F1-479F-888D-425A84A1F694}"/>
                </a:ext>
              </a:extLst>
            </p:cNvPr>
            <p:cNvSpPr>
              <a:spLocks noChangeArrowheads="1"/>
            </p:cNvSpPr>
            <p:nvPr/>
          </p:nvSpPr>
          <p:spPr bwMode="auto">
            <a:xfrm>
              <a:off x="3772" y="379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6</a:t>
              </a:r>
              <a:endParaRPr lang="en-US" altLang="en-US" sz="3200"/>
            </a:p>
          </p:txBody>
        </p:sp>
        <p:sp>
          <p:nvSpPr>
            <p:cNvPr id="21773" name="Rectangle 214">
              <a:extLst>
                <a:ext uri="{FF2B5EF4-FFF2-40B4-BE49-F238E27FC236}">
                  <a16:creationId xmlns:a16="http://schemas.microsoft.com/office/drawing/2014/main" id="{53031405-9475-4195-8BA3-0017150DC9E2}"/>
                </a:ext>
              </a:extLst>
            </p:cNvPr>
            <p:cNvSpPr>
              <a:spLocks noChangeArrowheads="1"/>
            </p:cNvSpPr>
            <p:nvPr/>
          </p:nvSpPr>
          <p:spPr bwMode="auto">
            <a:xfrm>
              <a:off x="3852" y="3793"/>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7</a:t>
              </a:r>
              <a:endParaRPr lang="en-US" altLang="en-US" sz="3200"/>
            </a:p>
          </p:txBody>
        </p:sp>
        <p:sp>
          <p:nvSpPr>
            <p:cNvPr id="21774" name="Rectangle 215">
              <a:extLst>
                <a:ext uri="{FF2B5EF4-FFF2-40B4-BE49-F238E27FC236}">
                  <a16:creationId xmlns:a16="http://schemas.microsoft.com/office/drawing/2014/main" id="{1F0240B6-DE0C-4FC4-A2F9-6DC6F8F791A7}"/>
                </a:ext>
              </a:extLst>
            </p:cNvPr>
            <p:cNvSpPr>
              <a:spLocks noChangeArrowheads="1"/>
            </p:cNvSpPr>
            <p:nvPr/>
          </p:nvSpPr>
          <p:spPr bwMode="auto">
            <a:xfrm>
              <a:off x="3340" y="1984"/>
              <a:ext cx="16" cy="17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75" name="Rectangle 216">
              <a:extLst>
                <a:ext uri="{FF2B5EF4-FFF2-40B4-BE49-F238E27FC236}">
                  <a16:creationId xmlns:a16="http://schemas.microsoft.com/office/drawing/2014/main" id="{C4DB748C-D830-4BB9-A6A9-20480C514B7F}"/>
                </a:ext>
              </a:extLst>
            </p:cNvPr>
            <p:cNvSpPr>
              <a:spLocks noChangeArrowheads="1"/>
            </p:cNvSpPr>
            <p:nvPr/>
          </p:nvSpPr>
          <p:spPr bwMode="auto">
            <a:xfrm>
              <a:off x="3324" y="3576"/>
              <a:ext cx="3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76" name="Rectangle 217">
              <a:extLst>
                <a:ext uri="{FF2B5EF4-FFF2-40B4-BE49-F238E27FC236}">
                  <a16:creationId xmlns:a16="http://schemas.microsoft.com/office/drawing/2014/main" id="{E0173C6E-C19D-4198-AC96-1925835126C5}"/>
                </a:ext>
              </a:extLst>
            </p:cNvPr>
            <p:cNvSpPr>
              <a:spLocks noChangeArrowheads="1"/>
            </p:cNvSpPr>
            <p:nvPr/>
          </p:nvSpPr>
          <p:spPr bwMode="auto">
            <a:xfrm>
              <a:off x="3324" y="3392"/>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77" name="Rectangle 218">
              <a:extLst>
                <a:ext uri="{FF2B5EF4-FFF2-40B4-BE49-F238E27FC236}">
                  <a16:creationId xmlns:a16="http://schemas.microsoft.com/office/drawing/2014/main" id="{CC932131-E8F0-4E90-91A2-34D83216046F}"/>
                </a:ext>
              </a:extLst>
            </p:cNvPr>
            <p:cNvSpPr>
              <a:spLocks noChangeArrowheads="1"/>
            </p:cNvSpPr>
            <p:nvPr/>
          </p:nvSpPr>
          <p:spPr bwMode="auto">
            <a:xfrm>
              <a:off x="3324" y="3216"/>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78" name="Rectangle 219">
              <a:extLst>
                <a:ext uri="{FF2B5EF4-FFF2-40B4-BE49-F238E27FC236}">
                  <a16:creationId xmlns:a16="http://schemas.microsoft.com/office/drawing/2014/main" id="{53FC022D-45FB-4964-ADC1-B2D474009DA1}"/>
                </a:ext>
              </a:extLst>
            </p:cNvPr>
            <p:cNvSpPr>
              <a:spLocks noChangeArrowheads="1"/>
            </p:cNvSpPr>
            <p:nvPr/>
          </p:nvSpPr>
          <p:spPr bwMode="auto">
            <a:xfrm>
              <a:off x="3324" y="3040"/>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79" name="Rectangle 220">
              <a:extLst>
                <a:ext uri="{FF2B5EF4-FFF2-40B4-BE49-F238E27FC236}">
                  <a16:creationId xmlns:a16="http://schemas.microsoft.com/office/drawing/2014/main" id="{80A9E5F9-1035-40C3-956D-F8249B34DEB4}"/>
                </a:ext>
              </a:extLst>
            </p:cNvPr>
            <p:cNvSpPr>
              <a:spLocks noChangeArrowheads="1"/>
            </p:cNvSpPr>
            <p:nvPr/>
          </p:nvSpPr>
          <p:spPr bwMode="auto">
            <a:xfrm>
              <a:off x="3324" y="2864"/>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0" name="Rectangle 221">
              <a:extLst>
                <a:ext uri="{FF2B5EF4-FFF2-40B4-BE49-F238E27FC236}">
                  <a16:creationId xmlns:a16="http://schemas.microsoft.com/office/drawing/2014/main" id="{8124DB76-E2FD-49CD-92F4-1D746622F00F}"/>
                </a:ext>
              </a:extLst>
            </p:cNvPr>
            <p:cNvSpPr>
              <a:spLocks noChangeArrowheads="1"/>
            </p:cNvSpPr>
            <p:nvPr/>
          </p:nvSpPr>
          <p:spPr bwMode="auto">
            <a:xfrm>
              <a:off x="3324" y="2688"/>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1" name="Rectangle 222">
              <a:extLst>
                <a:ext uri="{FF2B5EF4-FFF2-40B4-BE49-F238E27FC236}">
                  <a16:creationId xmlns:a16="http://schemas.microsoft.com/office/drawing/2014/main" id="{C1E30027-17EE-4FE5-B41E-319FCD7147BC}"/>
                </a:ext>
              </a:extLst>
            </p:cNvPr>
            <p:cNvSpPr>
              <a:spLocks noChangeArrowheads="1"/>
            </p:cNvSpPr>
            <p:nvPr/>
          </p:nvSpPr>
          <p:spPr bwMode="auto">
            <a:xfrm>
              <a:off x="3324" y="2512"/>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2" name="Rectangle 223">
              <a:extLst>
                <a:ext uri="{FF2B5EF4-FFF2-40B4-BE49-F238E27FC236}">
                  <a16:creationId xmlns:a16="http://schemas.microsoft.com/office/drawing/2014/main" id="{E7C0AB4B-7BD8-43ED-8CBB-FFB13E5B7EF8}"/>
                </a:ext>
              </a:extLst>
            </p:cNvPr>
            <p:cNvSpPr>
              <a:spLocks noChangeArrowheads="1"/>
            </p:cNvSpPr>
            <p:nvPr/>
          </p:nvSpPr>
          <p:spPr bwMode="auto">
            <a:xfrm>
              <a:off x="3324" y="2336"/>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3" name="Freeform 224">
              <a:extLst>
                <a:ext uri="{FF2B5EF4-FFF2-40B4-BE49-F238E27FC236}">
                  <a16:creationId xmlns:a16="http://schemas.microsoft.com/office/drawing/2014/main" id="{0D4FA0CB-F1F5-43B6-B941-0230C75D1A4F}"/>
                </a:ext>
              </a:extLst>
            </p:cNvPr>
            <p:cNvSpPr>
              <a:spLocks/>
            </p:cNvSpPr>
            <p:nvPr/>
          </p:nvSpPr>
          <p:spPr bwMode="auto">
            <a:xfrm>
              <a:off x="3324" y="2160"/>
              <a:ext cx="32" cy="16"/>
            </a:xfrm>
            <a:custGeom>
              <a:avLst/>
              <a:gdLst>
                <a:gd name="T0" fmla="*/ 0 w 32"/>
                <a:gd name="T1" fmla="*/ 16 h 16"/>
                <a:gd name="T2" fmla="*/ 0 w 32"/>
                <a:gd name="T3" fmla="*/ 0 h 16"/>
                <a:gd name="T4" fmla="*/ 32 w 32"/>
                <a:gd name="T5" fmla="*/ 0 h 16"/>
                <a:gd name="T6" fmla="*/ 32 w 32"/>
                <a:gd name="T7" fmla="*/ 8 h 16"/>
                <a:gd name="T8" fmla="*/ 0 w 32"/>
                <a:gd name="T9" fmla="*/ 1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0" y="16"/>
                  </a:moveTo>
                  <a:lnTo>
                    <a:pt x="0" y="0"/>
                  </a:lnTo>
                  <a:lnTo>
                    <a:pt x="32" y="0"/>
                  </a:lnTo>
                  <a:lnTo>
                    <a:pt x="32" y="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4" name="Rectangle 225">
              <a:extLst>
                <a:ext uri="{FF2B5EF4-FFF2-40B4-BE49-F238E27FC236}">
                  <a16:creationId xmlns:a16="http://schemas.microsoft.com/office/drawing/2014/main" id="{6258482F-BB1A-4BB0-A114-04EFC15EFE30}"/>
                </a:ext>
              </a:extLst>
            </p:cNvPr>
            <p:cNvSpPr>
              <a:spLocks noChangeArrowheads="1"/>
            </p:cNvSpPr>
            <p:nvPr/>
          </p:nvSpPr>
          <p:spPr bwMode="auto">
            <a:xfrm>
              <a:off x="3324" y="1984"/>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5" name="Rectangle 226">
              <a:extLst>
                <a:ext uri="{FF2B5EF4-FFF2-40B4-BE49-F238E27FC236}">
                  <a16:creationId xmlns:a16="http://schemas.microsoft.com/office/drawing/2014/main" id="{D2ABAE95-4D54-4F7B-9B9C-65D9FD5D093E}"/>
                </a:ext>
              </a:extLst>
            </p:cNvPr>
            <p:cNvSpPr>
              <a:spLocks noChangeArrowheads="1"/>
            </p:cNvSpPr>
            <p:nvPr/>
          </p:nvSpPr>
          <p:spPr bwMode="auto">
            <a:xfrm>
              <a:off x="3340" y="3744"/>
              <a:ext cx="52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6" name="Rectangle 227">
              <a:extLst>
                <a:ext uri="{FF2B5EF4-FFF2-40B4-BE49-F238E27FC236}">
                  <a16:creationId xmlns:a16="http://schemas.microsoft.com/office/drawing/2014/main" id="{A7F84915-0C61-49BF-9203-A4DA6831C445}"/>
                </a:ext>
              </a:extLst>
            </p:cNvPr>
            <p:cNvSpPr>
              <a:spLocks noChangeArrowheads="1"/>
            </p:cNvSpPr>
            <p:nvPr/>
          </p:nvSpPr>
          <p:spPr bwMode="auto">
            <a:xfrm>
              <a:off x="3412"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7" name="Rectangle 228">
              <a:extLst>
                <a:ext uri="{FF2B5EF4-FFF2-40B4-BE49-F238E27FC236}">
                  <a16:creationId xmlns:a16="http://schemas.microsoft.com/office/drawing/2014/main" id="{E66131AA-AEF0-4B31-9781-CA8F759F5821}"/>
                </a:ext>
              </a:extLst>
            </p:cNvPr>
            <p:cNvSpPr>
              <a:spLocks noChangeArrowheads="1"/>
            </p:cNvSpPr>
            <p:nvPr/>
          </p:nvSpPr>
          <p:spPr bwMode="auto">
            <a:xfrm>
              <a:off x="3484"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8" name="Rectangle 229">
              <a:extLst>
                <a:ext uri="{FF2B5EF4-FFF2-40B4-BE49-F238E27FC236}">
                  <a16:creationId xmlns:a16="http://schemas.microsoft.com/office/drawing/2014/main" id="{5B668C9C-82F9-49C5-8F15-C9ED21BCA9B6}"/>
                </a:ext>
              </a:extLst>
            </p:cNvPr>
            <p:cNvSpPr>
              <a:spLocks noChangeArrowheads="1"/>
            </p:cNvSpPr>
            <p:nvPr/>
          </p:nvSpPr>
          <p:spPr bwMode="auto">
            <a:xfrm>
              <a:off x="3564" y="3744"/>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89" name="Rectangle 230">
              <a:extLst>
                <a:ext uri="{FF2B5EF4-FFF2-40B4-BE49-F238E27FC236}">
                  <a16:creationId xmlns:a16="http://schemas.microsoft.com/office/drawing/2014/main" id="{A0AA2842-D6FC-4655-9712-6FEE5B9A20E7}"/>
                </a:ext>
              </a:extLst>
            </p:cNvPr>
            <p:cNvSpPr>
              <a:spLocks noChangeArrowheads="1"/>
            </p:cNvSpPr>
            <p:nvPr/>
          </p:nvSpPr>
          <p:spPr bwMode="auto">
            <a:xfrm>
              <a:off x="3636"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0" name="Rectangle 231">
              <a:extLst>
                <a:ext uri="{FF2B5EF4-FFF2-40B4-BE49-F238E27FC236}">
                  <a16:creationId xmlns:a16="http://schemas.microsoft.com/office/drawing/2014/main" id="{0B75DEA7-3923-49F5-B925-66CFA74534EA}"/>
                </a:ext>
              </a:extLst>
            </p:cNvPr>
            <p:cNvSpPr>
              <a:spLocks noChangeArrowheads="1"/>
            </p:cNvSpPr>
            <p:nvPr/>
          </p:nvSpPr>
          <p:spPr bwMode="auto">
            <a:xfrm>
              <a:off x="3708"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1" name="Rectangle 232">
              <a:extLst>
                <a:ext uri="{FF2B5EF4-FFF2-40B4-BE49-F238E27FC236}">
                  <a16:creationId xmlns:a16="http://schemas.microsoft.com/office/drawing/2014/main" id="{E8A1ECF8-4DC2-4E54-8A02-2E9B58F37C43}"/>
                </a:ext>
              </a:extLst>
            </p:cNvPr>
            <p:cNvSpPr>
              <a:spLocks noChangeArrowheads="1"/>
            </p:cNvSpPr>
            <p:nvPr/>
          </p:nvSpPr>
          <p:spPr bwMode="auto">
            <a:xfrm>
              <a:off x="3780"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2" name="Rectangle 233">
              <a:extLst>
                <a:ext uri="{FF2B5EF4-FFF2-40B4-BE49-F238E27FC236}">
                  <a16:creationId xmlns:a16="http://schemas.microsoft.com/office/drawing/2014/main" id="{8FA4DB78-F34C-496F-AEFE-C2F9487D21CE}"/>
                </a:ext>
              </a:extLst>
            </p:cNvPr>
            <p:cNvSpPr>
              <a:spLocks noChangeArrowheads="1"/>
            </p:cNvSpPr>
            <p:nvPr/>
          </p:nvSpPr>
          <p:spPr bwMode="auto">
            <a:xfrm>
              <a:off x="3860" y="3744"/>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3" name="Line 234">
              <a:extLst>
                <a:ext uri="{FF2B5EF4-FFF2-40B4-BE49-F238E27FC236}">
                  <a16:creationId xmlns:a16="http://schemas.microsoft.com/office/drawing/2014/main" id="{F86A5944-DAF6-45FA-8AC1-7BA12AE50D93}"/>
                </a:ext>
              </a:extLst>
            </p:cNvPr>
            <p:cNvSpPr>
              <a:spLocks noChangeShapeType="1"/>
            </p:cNvSpPr>
            <p:nvPr/>
          </p:nvSpPr>
          <p:spPr bwMode="auto">
            <a:xfrm>
              <a:off x="3348" y="3504"/>
              <a:ext cx="40" cy="1"/>
            </a:xfrm>
            <a:prstGeom prst="line">
              <a:avLst/>
            </a:prstGeom>
            <a:noFill/>
            <a:ln w="12700">
              <a:solidFill>
                <a:srgbClr val="1C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94" name="Rectangle 235">
              <a:extLst>
                <a:ext uri="{FF2B5EF4-FFF2-40B4-BE49-F238E27FC236}">
                  <a16:creationId xmlns:a16="http://schemas.microsoft.com/office/drawing/2014/main" id="{D23F4C09-AAAE-4D40-8CAC-13A9C389FDFF}"/>
                </a:ext>
              </a:extLst>
            </p:cNvPr>
            <p:cNvSpPr>
              <a:spLocks noChangeArrowheads="1"/>
            </p:cNvSpPr>
            <p:nvPr/>
          </p:nvSpPr>
          <p:spPr bwMode="auto">
            <a:xfrm>
              <a:off x="3324" y="3744"/>
              <a:ext cx="32"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5" name="Rectangle 236">
              <a:extLst>
                <a:ext uri="{FF2B5EF4-FFF2-40B4-BE49-F238E27FC236}">
                  <a16:creationId xmlns:a16="http://schemas.microsoft.com/office/drawing/2014/main" id="{BEF7AE0F-17EB-4AAA-9AD2-97E709A0BB9A}"/>
                </a:ext>
              </a:extLst>
            </p:cNvPr>
            <p:cNvSpPr>
              <a:spLocks noChangeArrowheads="1"/>
            </p:cNvSpPr>
            <p:nvPr/>
          </p:nvSpPr>
          <p:spPr bwMode="auto">
            <a:xfrm>
              <a:off x="3340"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796" name="Freeform 237">
              <a:extLst>
                <a:ext uri="{FF2B5EF4-FFF2-40B4-BE49-F238E27FC236}">
                  <a16:creationId xmlns:a16="http://schemas.microsoft.com/office/drawing/2014/main" id="{2CBE7756-24B0-41AF-87F7-857C690D1D50}"/>
                </a:ext>
              </a:extLst>
            </p:cNvPr>
            <p:cNvSpPr>
              <a:spLocks/>
            </p:cNvSpPr>
            <p:nvPr/>
          </p:nvSpPr>
          <p:spPr bwMode="auto">
            <a:xfrm>
              <a:off x="3420" y="342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7" name="Freeform 238">
              <a:extLst>
                <a:ext uri="{FF2B5EF4-FFF2-40B4-BE49-F238E27FC236}">
                  <a16:creationId xmlns:a16="http://schemas.microsoft.com/office/drawing/2014/main" id="{B0F75CA0-0449-4C61-8D85-1CDDA89555C1}"/>
                </a:ext>
              </a:extLst>
            </p:cNvPr>
            <p:cNvSpPr>
              <a:spLocks/>
            </p:cNvSpPr>
            <p:nvPr/>
          </p:nvSpPr>
          <p:spPr bwMode="auto">
            <a:xfrm>
              <a:off x="3484" y="347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8" name="Freeform 239">
              <a:extLst>
                <a:ext uri="{FF2B5EF4-FFF2-40B4-BE49-F238E27FC236}">
                  <a16:creationId xmlns:a16="http://schemas.microsoft.com/office/drawing/2014/main" id="{519EE841-4D50-4C2B-9482-F91A22A7EE13}"/>
                </a:ext>
              </a:extLst>
            </p:cNvPr>
            <p:cNvSpPr>
              <a:spLocks/>
            </p:cNvSpPr>
            <p:nvPr/>
          </p:nvSpPr>
          <p:spPr bwMode="auto">
            <a:xfrm>
              <a:off x="3420" y="342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9" name="Freeform 240">
              <a:extLst>
                <a:ext uri="{FF2B5EF4-FFF2-40B4-BE49-F238E27FC236}">
                  <a16:creationId xmlns:a16="http://schemas.microsoft.com/office/drawing/2014/main" id="{3173FED6-0179-4169-B0E0-117BCD14EAC1}"/>
                </a:ext>
              </a:extLst>
            </p:cNvPr>
            <p:cNvSpPr>
              <a:spLocks/>
            </p:cNvSpPr>
            <p:nvPr/>
          </p:nvSpPr>
          <p:spPr bwMode="auto">
            <a:xfrm>
              <a:off x="3484" y="347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0" name="Freeform 241">
              <a:extLst>
                <a:ext uri="{FF2B5EF4-FFF2-40B4-BE49-F238E27FC236}">
                  <a16:creationId xmlns:a16="http://schemas.microsoft.com/office/drawing/2014/main" id="{3214ABF9-244A-44BF-8945-3694B9C5C30C}"/>
                </a:ext>
              </a:extLst>
            </p:cNvPr>
            <p:cNvSpPr>
              <a:spLocks/>
            </p:cNvSpPr>
            <p:nvPr/>
          </p:nvSpPr>
          <p:spPr bwMode="auto">
            <a:xfrm>
              <a:off x="3564" y="348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1" name="Freeform 242">
              <a:extLst>
                <a:ext uri="{FF2B5EF4-FFF2-40B4-BE49-F238E27FC236}">
                  <a16:creationId xmlns:a16="http://schemas.microsoft.com/office/drawing/2014/main" id="{158B14F4-D8AD-4F82-8EC9-E312CFF58575}"/>
                </a:ext>
              </a:extLst>
            </p:cNvPr>
            <p:cNvSpPr>
              <a:spLocks/>
            </p:cNvSpPr>
            <p:nvPr/>
          </p:nvSpPr>
          <p:spPr bwMode="auto">
            <a:xfrm>
              <a:off x="3636" y="341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2" name="Freeform 243">
              <a:extLst>
                <a:ext uri="{FF2B5EF4-FFF2-40B4-BE49-F238E27FC236}">
                  <a16:creationId xmlns:a16="http://schemas.microsoft.com/office/drawing/2014/main" id="{A9325791-859D-44AF-95A7-4D7E7D252DDF}"/>
                </a:ext>
              </a:extLst>
            </p:cNvPr>
            <p:cNvSpPr>
              <a:spLocks/>
            </p:cNvSpPr>
            <p:nvPr/>
          </p:nvSpPr>
          <p:spPr bwMode="auto">
            <a:xfrm>
              <a:off x="3564" y="348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3" name="Freeform 244">
              <a:extLst>
                <a:ext uri="{FF2B5EF4-FFF2-40B4-BE49-F238E27FC236}">
                  <a16:creationId xmlns:a16="http://schemas.microsoft.com/office/drawing/2014/main" id="{E186426A-51C3-492B-9C82-6EA2D5824F35}"/>
                </a:ext>
              </a:extLst>
            </p:cNvPr>
            <p:cNvSpPr>
              <a:spLocks/>
            </p:cNvSpPr>
            <p:nvPr/>
          </p:nvSpPr>
          <p:spPr bwMode="auto">
            <a:xfrm>
              <a:off x="3636" y="341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4" name="Freeform 245">
              <a:extLst>
                <a:ext uri="{FF2B5EF4-FFF2-40B4-BE49-F238E27FC236}">
                  <a16:creationId xmlns:a16="http://schemas.microsoft.com/office/drawing/2014/main" id="{4262D532-2879-4524-806B-7F434AB8E60A}"/>
                </a:ext>
              </a:extLst>
            </p:cNvPr>
            <p:cNvSpPr>
              <a:spLocks/>
            </p:cNvSpPr>
            <p:nvPr/>
          </p:nvSpPr>
          <p:spPr bwMode="auto">
            <a:xfrm>
              <a:off x="3716" y="347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5" name="Freeform 246">
              <a:extLst>
                <a:ext uri="{FF2B5EF4-FFF2-40B4-BE49-F238E27FC236}">
                  <a16:creationId xmlns:a16="http://schemas.microsoft.com/office/drawing/2014/main" id="{9EE75622-8DEA-4BDF-A0D9-CB3DE46526D0}"/>
                </a:ext>
              </a:extLst>
            </p:cNvPr>
            <p:cNvSpPr>
              <a:spLocks/>
            </p:cNvSpPr>
            <p:nvPr/>
          </p:nvSpPr>
          <p:spPr bwMode="auto">
            <a:xfrm>
              <a:off x="3780" y="340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6" name="Freeform 247">
              <a:extLst>
                <a:ext uri="{FF2B5EF4-FFF2-40B4-BE49-F238E27FC236}">
                  <a16:creationId xmlns:a16="http://schemas.microsoft.com/office/drawing/2014/main" id="{88D00B52-658D-4503-BBB9-F87ED03B30F8}"/>
                </a:ext>
              </a:extLst>
            </p:cNvPr>
            <p:cNvSpPr>
              <a:spLocks/>
            </p:cNvSpPr>
            <p:nvPr/>
          </p:nvSpPr>
          <p:spPr bwMode="auto">
            <a:xfrm>
              <a:off x="3716" y="347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7" name="Freeform 248">
              <a:extLst>
                <a:ext uri="{FF2B5EF4-FFF2-40B4-BE49-F238E27FC236}">
                  <a16:creationId xmlns:a16="http://schemas.microsoft.com/office/drawing/2014/main" id="{77514A19-41E5-462E-8D54-364CADDC673D}"/>
                </a:ext>
              </a:extLst>
            </p:cNvPr>
            <p:cNvSpPr>
              <a:spLocks/>
            </p:cNvSpPr>
            <p:nvPr/>
          </p:nvSpPr>
          <p:spPr bwMode="auto">
            <a:xfrm>
              <a:off x="3780" y="340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08" name="Freeform 249">
              <a:extLst>
                <a:ext uri="{FF2B5EF4-FFF2-40B4-BE49-F238E27FC236}">
                  <a16:creationId xmlns:a16="http://schemas.microsoft.com/office/drawing/2014/main" id="{2E13009E-684D-450F-87E0-32905B052B9A}"/>
                </a:ext>
              </a:extLst>
            </p:cNvPr>
            <p:cNvSpPr>
              <a:spLocks/>
            </p:cNvSpPr>
            <p:nvPr/>
          </p:nvSpPr>
          <p:spPr bwMode="auto">
            <a:xfrm>
              <a:off x="3860" y="34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9" name="Freeform 250">
              <a:extLst>
                <a:ext uri="{FF2B5EF4-FFF2-40B4-BE49-F238E27FC236}">
                  <a16:creationId xmlns:a16="http://schemas.microsoft.com/office/drawing/2014/main" id="{096D264C-3FC7-4147-9761-B38A1C7A5BF7}"/>
                </a:ext>
              </a:extLst>
            </p:cNvPr>
            <p:cNvSpPr>
              <a:spLocks/>
            </p:cNvSpPr>
            <p:nvPr/>
          </p:nvSpPr>
          <p:spPr bwMode="auto">
            <a:xfrm>
              <a:off x="3420" y="34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0" name="Freeform 251">
              <a:extLst>
                <a:ext uri="{FF2B5EF4-FFF2-40B4-BE49-F238E27FC236}">
                  <a16:creationId xmlns:a16="http://schemas.microsoft.com/office/drawing/2014/main" id="{8FFB88F8-9D59-4D66-967C-CB4D4C4AA60C}"/>
                </a:ext>
              </a:extLst>
            </p:cNvPr>
            <p:cNvSpPr>
              <a:spLocks/>
            </p:cNvSpPr>
            <p:nvPr/>
          </p:nvSpPr>
          <p:spPr bwMode="auto">
            <a:xfrm>
              <a:off x="3860" y="34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1" name="Freeform 252">
              <a:extLst>
                <a:ext uri="{FF2B5EF4-FFF2-40B4-BE49-F238E27FC236}">
                  <a16:creationId xmlns:a16="http://schemas.microsoft.com/office/drawing/2014/main" id="{2BD719A4-02A8-40D5-BFFF-69C9B15252E9}"/>
                </a:ext>
              </a:extLst>
            </p:cNvPr>
            <p:cNvSpPr>
              <a:spLocks/>
            </p:cNvSpPr>
            <p:nvPr/>
          </p:nvSpPr>
          <p:spPr bwMode="auto">
            <a:xfrm>
              <a:off x="3420" y="34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2" name="Freeform 253">
              <a:extLst>
                <a:ext uri="{FF2B5EF4-FFF2-40B4-BE49-F238E27FC236}">
                  <a16:creationId xmlns:a16="http://schemas.microsoft.com/office/drawing/2014/main" id="{3EC5D443-AD5E-4632-B076-7F3B0E501485}"/>
                </a:ext>
              </a:extLst>
            </p:cNvPr>
            <p:cNvSpPr>
              <a:spLocks/>
            </p:cNvSpPr>
            <p:nvPr/>
          </p:nvSpPr>
          <p:spPr bwMode="auto">
            <a:xfrm>
              <a:off x="3484" y="344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 name="Freeform 254">
              <a:extLst>
                <a:ext uri="{FF2B5EF4-FFF2-40B4-BE49-F238E27FC236}">
                  <a16:creationId xmlns:a16="http://schemas.microsoft.com/office/drawing/2014/main" id="{865616BD-E781-4827-90F3-E40148414654}"/>
                </a:ext>
              </a:extLst>
            </p:cNvPr>
            <p:cNvSpPr>
              <a:spLocks/>
            </p:cNvSpPr>
            <p:nvPr/>
          </p:nvSpPr>
          <p:spPr bwMode="auto">
            <a:xfrm>
              <a:off x="3564" y="3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 name="Freeform 255">
              <a:extLst>
                <a:ext uri="{FF2B5EF4-FFF2-40B4-BE49-F238E27FC236}">
                  <a16:creationId xmlns:a16="http://schemas.microsoft.com/office/drawing/2014/main" id="{1BE010DF-7CB6-4DD6-8111-7D6DD28D8922}"/>
                </a:ext>
              </a:extLst>
            </p:cNvPr>
            <p:cNvSpPr>
              <a:spLocks/>
            </p:cNvSpPr>
            <p:nvPr/>
          </p:nvSpPr>
          <p:spPr bwMode="auto">
            <a:xfrm>
              <a:off x="3484" y="344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5" name="Freeform 256">
              <a:extLst>
                <a:ext uri="{FF2B5EF4-FFF2-40B4-BE49-F238E27FC236}">
                  <a16:creationId xmlns:a16="http://schemas.microsoft.com/office/drawing/2014/main" id="{AA55648A-53C6-4F05-9BA9-4C667A49147B}"/>
                </a:ext>
              </a:extLst>
            </p:cNvPr>
            <p:cNvSpPr>
              <a:spLocks/>
            </p:cNvSpPr>
            <p:nvPr/>
          </p:nvSpPr>
          <p:spPr bwMode="auto">
            <a:xfrm>
              <a:off x="3564" y="3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6" name="Freeform 257">
              <a:extLst>
                <a:ext uri="{FF2B5EF4-FFF2-40B4-BE49-F238E27FC236}">
                  <a16:creationId xmlns:a16="http://schemas.microsoft.com/office/drawing/2014/main" id="{FF6AF5C8-95E5-4993-91EE-BFBFC9143414}"/>
                </a:ext>
              </a:extLst>
            </p:cNvPr>
            <p:cNvSpPr>
              <a:spLocks/>
            </p:cNvSpPr>
            <p:nvPr/>
          </p:nvSpPr>
          <p:spPr bwMode="auto">
            <a:xfrm>
              <a:off x="3636" y="352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7" name="Freeform 258">
              <a:extLst>
                <a:ext uri="{FF2B5EF4-FFF2-40B4-BE49-F238E27FC236}">
                  <a16:creationId xmlns:a16="http://schemas.microsoft.com/office/drawing/2014/main" id="{1166F983-335B-47FE-A14E-81394ECB09CA}"/>
                </a:ext>
              </a:extLst>
            </p:cNvPr>
            <p:cNvSpPr>
              <a:spLocks/>
            </p:cNvSpPr>
            <p:nvPr/>
          </p:nvSpPr>
          <p:spPr bwMode="auto">
            <a:xfrm>
              <a:off x="3716" y="356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8" name="Freeform 259">
              <a:extLst>
                <a:ext uri="{FF2B5EF4-FFF2-40B4-BE49-F238E27FC236}">
                  <a16:creationId xmlns:a16="http://schemas.microsoft.com/office/drawing/2014/main" id="{6DA2059A-E296-4BAE-A887-A9438ECA02A9}"/>
                </a:ext>
              </a:extLst>
            </p:cNvPr>
            <p:cNvSpPr>
              <a:spLocks/>
            </p:cNvSpPr>
            <p:nvPr/>
          </p:nvSpPr>
          <p:spPr bwMode="auto">
            <a:xfrm>
              <a:off x="3636" y="352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9" name="Freeform 260">
              <a:extLst>
                <a:ext uri="{FF2B5EF4-FFF2-40B4-BE49-F238E27FC236}">
                  <a16:creationId xmlns:a16="http://schemas.microsoft.com/office/drawing/2014/main" id="{BFF70D17-3EDE-49B8-B3E9-1EB71A82A97D}"/>
                </a:ext>
              </a:extLst>
            </p:cNvPr>
            <p:cNvSpPr>
              <a:spLocks/>
            </p:cNvSpPr>
            <p:nvPr/>
          </p:nvSpPr>
          <p:spPr bwMode="auto">
            <a:xfrm>
              <a:off x="3716" y="356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20" name="Freeform 261">
              <a:extLst>
                <a:ext uri="{FF2B5EF4-FFF2-40B4-BE49-F238E27FC236}">
                  <a16:creationId xmlns:a16="http://schemas.microsoft.com/office/drawing/2014/main" id="{94473911-FEBF-492A-90F5-6DD8D9B3B5C7}"/>
                </a:ext>
              </a:extLst>
            </p:cNvPr>
            <p:cNvSpPr>
              <a:spLocks/>
            </p:cNvSpPr>
            <p:nvPr/>
          </p:nvSpPr>
          <p:spPr bwMode="auto">
            <a:xfrm>
              <a:off x="3780" y="348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1" name="Freeform 262">
              <a:extLst>
                <a:ext uri="{FF2B5EF4-FFF2-40B4-BE49-F238E27FC236}">
                  <a16:creationId xmlns:a16="http://schemas.microsoft.com/office/drawing/2014/main" id="{7D1A7996-44BD-4B8B-A683-0171B06426DA}"/>
                </a:ext>
              </a:extLst>
            </p:cNvPr>
            <p:cNvSpPr>
              <a:spLocks/>
            </p:cNvSpPr>
            <p:nvPr/>
          </p:nvSpPr>
          <p:spPr bwMode="auto">
            <a:xfrm>
              <a:off x="3860" y="34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2" name="Freeform 263">
              <a:extLst>
                <a:ext uri="{FF2B5EF4-FFF2-40B4-BE49-F238E27FC236}">
                  <a16:creationId xmlns:a16="http://schemas.microsoft.com/office/drawing/2014/main" id="{F786611F-BF8E-4614-AC6F-C78A9182B724}"/>
                </a:ext>
              </a:extLst>
            </p:cNvPr>
            <p:cNvSpPr>
              <a:spLocks/>
            </p:cNvSpPr>
            <p:nvPr/>
          </p:nvSpPr>
          <p:spPr bwMode="auto">
            <a:xfrm>
              <a:off x="3780" y="348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23" name="Freeform 264">
              <a:extLst>
                <a:ext uri="{FF2B5EF4-FFF2-40B4-BE49-F238E27FC236}">
                  <a16:creationId xmlns:a16="http://schemas.microsoft.com/office/drawing/2014/main" id="{BA64A40F-4D80-42E5-9400-AFE326D5E7D4}"/>
                </a:ext>
              </a:extLst>
            </p:cNvPr>
            <p:cNvSpPr>
              <a:spLocks/>
            </p:cNvSpPr>
            <p:nvPr/>
          </p:nvSpPr>
          <p:spPr bwMode="auto">
            <a:xfrm>
              <a:off x="3860" y="34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24" name="Freeform 265">
              <a:extLst>
                <a:ext uri="{FF2B5EF4-FFF2-40B4-BE49-F238E27FC236}">
                  <a16:creationId xmlns:a16="http://schemas.microsoft.com/office/drawing/2014/main" id="{B46E58BC-D315-4770-9F31-7DFC59784ECD}"/>
                </a:ext>
              </a:extLst>
            </p:cNvPr>
            <p:cNvSpPr>
              <a:spLocks/>
            </p:cNvSpPr>
            <p:nvPr/>
          </p:nvSpPr>
          <p:spPr bwMode="auto">
            <a:xfrm>
              <a:off x="3420" y="35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5" name="Freeform 266">
              <a:extLst>
                <a:ext uri="{FF2B5EF4-FFF2-40B4-BE49-F238E27FC236}">
                  <a16:creationId xmlns:a16="http://schemas.microsoft.com/office/drawing/2014/main" id="{D158296D-37C1-477A-9327-EA154ABE8CA1}"/>
                </a:ext>
              </a:extLst>
            </p:cNvPr>
            <p:cNvSpPr>
              <a:spLocks/>
            </p:cNvSpPr>
            <p:nvPr/>
          </p:nvSpPr>
          <p:spPr bwMode="auto">
            <a:xfrm>
              <a:off x="3484" y="355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6" name="Freeform 267">
              <a:extLst>
                <a:ext uri="{FF2B5EF4-FFF2-40B4-BE49-F238E27FC236}">
                  <a16:creationId xmlns:a16="http://schemas.microsoft.com/office/drawing/2014/main" id="{0C672EE6-A690-4048-8817-A918E436C60E}"/>
                </a:ext>
              </a:extLst>
            </p:cNvPr>
            <p:cNvSpPr>
              <a:spLocks/>
            </p:cNvSpPr>
            <p:nvPr/>
          </p:nvSpPr>
          <p:spPr bwMode="auto">
            <a:xfrm>
              <a:off x="3420" y="35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27" name="Freeform 268">
              <a:extLst>
                <a:ext uri="{FF2B5EF4-FFF2-40B4-BE49-F238E27FC236}">
                  <a16:creationId xmlns:a16="http://schemas.microsoft.com/office/drawing/2014/main" id="{32CEF669-E4EE-4A02-88F5-9CBC20D0B3BE}"/>
                </a:ext>
              </a:extLst>
            </p:cNvPr>
            <p:cNvSpPr>
              <a:spLocks/>
            </p:cNvSpPr>
            <p:nvPr/>
          </p:nvSpPr>
          <p:spPr bwMode="auto">
            <a:xfrm>
              <a:off x="3484" y="355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28" name="Freeform 269">
              <a:extLst>
                <a:ext uri="{FF2B5EF4-FFF2-40B4-BE49-F238E27FC236}">
                  <a16:creationId xmlns:a16="http://schemas.microsoft.com/office/drawing/2014/main" id="{D8B6B6C5-A0C8-4638-8B12-1E6DF1A2198C}"/>
                </a:ext>
              </a:extLst>
            </p:cNvPr>
            <p:cNvSpPr>
              <a:spLocks/>
            </p:cNvSpPr>
            <p:nvPr/>
          </p:nvSpPr>
          <p:spPr bwMode="auto">
            <a:xfrm>
              <a:off x="3564" y="361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9" name="Freeform 270">
              <a:extLst>
                <a:ext uri="{FF2B5EF4-FFF2-40B4-BE49-F238E27FC236}">
                  <a16:creationId xmlns:a16="http://schemas.microsoft.com/office/drawing/2014/main" id="{929EF4CE-AEE4-42CE-A5A9-75DE7F04A14D}"/>
                </a:ext>
              </a:extLst>
            </p:cNvPr>
            <p:cNvSpPr>
              <a:spLocks/>
            </p:cNvSpPr>
            <p:nvPr/>
          </p:nvSpPr>
          <p:spPr bwMode="auto">
            <a:xfrm>
              <a:off x="3636" y="360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0" name="Freeform 271">
              <a:extLst>
                <a:ext uri="{FF2B5EF4-FFF2-40B4-BE49-F238E27FC236}">
                  <a16:creationId xmlns:a16="http://schemas.microsoft.com/office/drawing/2014/main" id="{9E651FF4-F223-4074-B966-0D47A7DFF371}"/>
                </a:ext>
              </a:extLst>
            </p:cNvPr>
            <p:cNvSpPr>
              <a:spLocks/>
            </p:cNvSpPr>
            <p:nvPr/>
          </p:nvSpPr>
          <p:spPr bwMode="auto">
            <a:xfrm>
              <a:off x="3564" y="361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1" name="Freeform 272">
              <a:extLst>
                <a:ext uri="{FF2B5EF4-FFF2-40B4-BE49-F238E27FC236}">
                  <a16:creationId xmlns:a16="http://schemas.microsoft.com/office/drawing/2014/main" id="{8F6F3525-3D69-47A6-ABAF-CFD3FB5A8B3F}"/>
                </a:ext>
              </a:extLst>
            </p:cNvPr>
            <p:cNvSpPr>
              <a:spLocks/>
            </p:cNvSpPr>
            <p:nvPr/>
          </p:nvSpPr>
          <p:spPr bwMode="auto">
            <a:xfrm>
              <a:off x="3636" y="360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2" name="Freeform 273">
              <a:extLst>
                <a:ext uri="{FF2B5EF4-FFF2-40B4-BE49-F238E27FC236}">
                  <a16:creationId xmlns:a16="http://schemas.microsoft.com/office/drawing/2014/main" id="{55FF331A-F213-47A9-AD3B-9BD9DB9BD87C}"/>
                </a:ext>
              </a:extLst>
            </p:cNvPr>
            <p:cNvSpPr>
              <a:spLocks/>
            </p:cNvSpPr>
            <p:nvPr/>
          </p:nvSpPr>
          <p:spPr bwMode="auto">
            <a:xfrm>
              <a:off x="3716" y="35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3" name="Freeform 274">
              <a:extLst>
                <a:ext uri="{FF2B5EF4-FFF2-40B4-BE49-F238E27FC236}">
                  <a16:creationId xmlns:a16="http://schemas.microsoft.com/office/drawing/2014/main" id="{F80558B2-7494-4B6F-A58C-07CAAFF4AFE9}"/>
                </a:ext>
              </a:extLst>
            </p:cNvPr>
            <p:cNvSpPr>
              <a:spLocks/>
            </p:cNvSpPr>
            <p:nvPr/>
          </p:nvSpPr>
          <p:spPr bwMode="auto">
            <a:xfrm>
              <a:off x="3780" y="354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4" name="Freeform 275">
              <a:extLst>
                <a:ext uri="{FF2B5EF4-FFF2-40B4-BE49-F238E27FC236}">
                  <a16:creationId xmlns:a16="http://schemas.microsoft.com/office/drawing/2014/main" id="{E6D64200-6B9B-4D5C-9E7D-0837F4685FDF}"/>
                </a:ext>
              </a:extLst>
            </p:cNvPr>
            <p:cNvSpPr>
              <a:spLocks/>
            </p:cNvSpPr>
            <p:nvPr/>
          </p:nvSpPr>
          <p:spPr bwMode="auto">
            <a:xfrm>
              <a:off x="3716" y="35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5" name="Freeform 276">
              <a:extLst>
                <a:ext uri="{FF2B5EF4-FFF2-40B4-BE49-F238E27FC236}">
                  <a16:creationId xmlns:a16="http://schemas.microsoft.com/office/drawing/2014/main" id="{B49C9D75-596C-43CC-8566-17E4572460B8}"/>
                </a:ext>
              </a:extLst>
            </p:cNvPr>
            <p:cNvSpPr>
              <a:spLocks/>
            </p:cNvSpPr>
            <p:nvPr/>
          </p:nvSpPr>
          <p:spPr bwMode="auto">
            <a:xfrm>
              <a:off x="3780" y="354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6" name="Freeform 277">
              <a:extLst>
                <a:ext uri="{FF2B5EF4-FFF2-40B4-BE49-F238E27FC236}">
                  <a16:creationId xmlns:a16="http://schemas.microsoft.com/office/drawing/2014/main" id="{B58BE6C6-ED40-4A64-A583-47898E3FB783}"/>
                </a:ext>
              </a:extLst>
            </p:cNvPr>
            <p:cNvSpPr>
              <a:spLocks/>
            </p:cNvSpPr>
            <p:nvPr/>
          </p:nvSpPr>
          <p:spPr bwMode="auto">
            <a:xfrm>
              <a:off x="3860" y="3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7" name="Freeform 278">
              <a:extLst>
                <a:ext uri="{FF2B5EF4-FFF2-40B4-BE49-F238E27FC236}">
                  <a16:creationId xmlns:a16="http://schemas.microsoft.com/office/drawing/2014/main" id="{E63E923F-7296-4E95-9F15-1673886636FD}"/>
                </a:ext>
              </a:extLst>
            </p:cNvPr>
            <p:cNvSpPr>
              <a:spLocks/>
            </p:cNvSpPr>
            <p:nvPr/>
          </p:nvSpPr>
          <p:spPr bwMode="auto">
            <a:xfrm>
              <a:off x="3420" y="32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8" name="Freeform 279">
              <a:extLst>
                <a:ext uri="{FF2B5EF4-FFF2-40B4-BE49-F238E27FC236}">
                  <a16:creationId xmlns:a16="http://schemas.microsoft.com/office/drawing/2014/main" id="{821A52A5-AF2B-4E9C-86F8-81A515D1B628}"/>
                </a:ext>
              </a:extLst>
            </p:cNvPr>
            <p:cNvSpPr>
              <a:spLocks/>
            </p:cNvSpPr>
            <p:nvPr/>
          </p:nvSpPr>
          <p:spPr bwMode="auto">
            <a:xfrm>
              <a:off x="3860" y="3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9" name="Freeform 280">
              <a:extLst>
                <a:ext uri="{FF2B5EF4-FFF2-40B4-BE49-F238E27FC236}">
                  <a16:creationId xmlns:a16="http://schemas.microsoft.com/office/drawing/2014/main" id="{10E9F66D-5F2C-4237-B0DA-E624F25BC0EF}"/>
                </a:ext>
              </a:extLst>
            </p:cNvPr>
            <p:cNvSpPr>
              <a:spLocks/>
            </p:cNvSpPr>
            <p:nvPr/>
          </p:nvSpPr>
          <p:spPr bwMode="auto">
            <a:xfrm>
              <a:off x="3420" y="32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0" name="Freeform 281">
              <a:extLst>
                <a:ext uri="{FF2B5EF4-FFF2-40B4-BE49-F238E27FC236}">
                  <a16:creationId xmlns:a16="http://schemas.microsoft.com/office/drawing/2014/main" id="{6E4DC451-33CF-4A8D-9E1B-D7E8E3E78936}"/>
                </a:ext>
              </a:extLst>
            </p:cNvPr>
            <p:cNvSpPr>
              <a:spLocks/>
            </p:cNvSpPr>
            <p:nvPr/>
          </p:nvSpPr>
          <p:spPr bwMode="auto">
            <a:xfrm>
              <a:off x="3484" y="3200"/>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1" name="Freeform 282">
              <a:extLst>
                <a:ext uri="{FF2B5EF4-FFF2-40B4-BE49-F238E27FC236}">
                  <a16:creationId xmlns:a16="http://schemas.microsoft.com/office/drawing/2014/main" id="{3CBF4779-945B-4102-9815-916E7B4E849C}"/>
                </a:ext>
              </a:extLst>
            </p:cNvPr>
            <p:cNvSpPr>
              <a:spLocks/>
            </p:cNvSpPr>
            <p:nvPr/>
          </p:nvSpPr>
          <p:spPr bwMode="auto">
            <a:xfrm>
              <a:off x="3564" y="32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2" name="Freeform 283">
              <a:extLst>
                <a:ext uri="{FF2B5EF4-FFF2-40B4-BE49-F238E27FC236}">
                  <a16:creationId xmlns:a16="http://schemas.microsoft.com/office/drawing/2014/main" id="{D500048A-6AFC-4175-805D-7915E03FA0DB}"/>
                </a:ext>
              </a:extLst>
            </p:cNvPr>
            <p:cNvSpPr>
              <a:spLocks/>
            </p:cNvSpPr>
            <p:nvPr/>
          </p:nvSpPr>
          <p:spPr bwMode="auto">
            <a:xfrm>
              <a:off x="3484" y="3200"/>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3" name="Freeform 284">
              <a:extLst>
                <a:ext uri="{FF2B5EF4-FFF2-40B4-BE49-F238E27FC236}">
                  <a16:creationId xmlns:a16="http://schemas.microsoft.com/office/drawing/2014/main" id="{4E8F171D-17BF-4180-93F4-563DE4C752E6}"/>
                </a:ext>
              </a:extLst>
            </p:cNvPr>
            <p:cNvSpPr>
              <a:spLocks/>
            </p:cNvSpPr>
            <p:nvPr/>
          </p:nvSpPr>
          <p:spPr bwMode="auto">
            <a:xfrm>
              <a:off x="3564" y="32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4" name="Freeform 285">
              <a:extLst>
                <a:ext uri="{FF2B5EF4-FFF2-40B4-BE49-F238E27FC236}">
                  <a16:creationId xmlns:a16="http://schemas.microsoft.com/office/drawing/2014/main" id="{38CDDB82-B97C-4CF7-BA28-2B5CA6E9D25B}"/>
                </a:ext>
              </a:extLst>
            </p:cNvPr>
            <p:cNvSpPr>
              <a:spLocks/>
            </p:cNvSpPr>
            <p:nvPr/>
          </p:nvSpPr>
          <p:spPr bwMode="auto">
            <a:xfrm>
              <a:off x="3716" y="33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5" name="Freeform 286">
              <a:extLst>
                <a:ext uri="{FF2B5EF4-FFF2-40B4-BE49-F238E27FC236}">
                  <a16:creationId xmlns:a16="http://schemas.microsoft.com/office/drawing/2014/main" id="{3C0869B6-5758-4B50-A3AC-798309E836CF}"/>
                </a:ext>
              </a:extLst>
            </p:cNvPr>
            <p:cNvSpPr>
              <a:spLocks/>
            </p:cNvSpPr>
            <p:nvPr/>
          </p:nvSpPr>
          <p:spPr bwMode="auto">
            <a:xfrm>
              <a:off x="3716" y="33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6" name="Freeform 287">
              <a:extLst>
                <a:ext uri="{FF2B5EF4-FFF2-40B4-BE49-F238E27FC236}">
                  <a16:creationId xmlns:a16="http://schemas.microsoft.com/office/drawing/2014/main" id="{1BCCB429-75AE-412D-BCCC-09BAD43B603C}"/>
                </a:ext>
              </a:extLst>
            </p:cNvPr>
            <p:cNvSpPr>
              <a:spLocks/>
            </p:cNvSpPr>
            <p:nvPr/>
          </p:nvSpPr>
          <p:spPr bwMode="auto">
            <a:xfrm>
              <a:off x="3780" y="322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7" name="Freeform 288">
              <a:extLst>
                <a:ext uri="{FF2B5EF4-FFF2-40B4-BE49-F238E27FC236}">
                  <a16:creationId xmlns:a16="http://schemas.microsoft.com/office/drawing/2014/main" id="{371A2055-758A-451D-8728-F2D42E2FF7DD}"/>
                </a:ext>
              </a:extLst>
            </p:cNvPr>
            <p:cNvSpPr>
              <a:spLocks/>
            </p:cNvSpPr>
            <p:nvPr/>
          </p:nvSpPr>
          <p:spPr bwMode="auto">
            <a:xfrm>
              <a:off x="3860" y="33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8" name="Freeform 289">
              <a:extLst>
                <a:ext uri="{FF2B5EF4-FFF2-40B4-BE49-F238E27FC236}">
                  <a16:creationId xmlns:a16="http://schemas.microsoft.com/office/drawing/2014/main" id="{4A0E3B62-9E53-483A-B3BC-1BE3E0A31DBC}"/>
                </a:ext>
              </a:extLst>
            </p:cNvPr>
            <p:cNvSpPr>
              <a:spLocks/>
            </p:cNvSpPr>
            <p:nvPr/>
          </p:nvSpPr>
          <p:spPr bwMode="auto">
            <a:xfrm>
              <a:off x="3780" y="322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9" name="Freeform 290">
              <a:extLst>
                <a:ext uri="{FF2B5EF4-FFF2-40B4-BE49-F238E27FC236}">
                  <a16:creationId xmlns:a16="http://schemas.microsoft.com/office/drawing/2014/main" id="{D120B206-CBF9-4E88-9472-AE1197796F0F}"/>
                </a:ext>
              </a:extLst>
            </p:cNvPr>
            <p:cNvSpPr>
              <a:spLocks/>
            </p:cNvSpPr>
            <p:nvPr/>
          </p:nvSpPr>
          <p:spPr bwMode="auto">
            <a:xfrm>
              <a:off x="3860" y="33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0" name="Freeform 291">
              <a:extLst>
                <a:ext uri="{FF2B5EF4-FFF2-40B4-BE49-F238E27FC236}">
                  <a16:creationId xmlns:a16="http://schemas.microsoft.com/office/drawing/2014/main" id="{06A2CDC4-3E88-4E3E-83C0-0B4706A8FFD2}"/>
                </a:ext>
              </a:extLst>
            </p:cNvPr>
            <p:cNvSpPr>
              <a:spLocks/>
            </p:cNvSpPr>
            <p:nvPr/>
          </p:nvSpPr>
          <p:spPr bwMode="auto">
            <a:xfrm>
              <a:off x="3420" y="218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1" name="Freeform 292">
              <a:extLst>
                <a:ext uri="{FF2B5EF4-FFF2-40B4-BE49-F238E27FC236}">
                  <a16:creationId xmlns:a16="http://schemas.microsoft.com/office/drawing/2014/main" id="{D999D765-A03B-44B6-9A6F-9837988D887A}"/>
                </a:ext>
              </a:extLst>
            </p:cNvPr>
            <p:cNvSpPr>
              <a:spLocks/>
            </p:cNvSpPr>
            <p:nvPr/>
          </p:nvSpPr>
          <p:spPr bwMode="auto">
            <a:xfrm>
              <a:off x="3484" y="220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2" name="Freeform 293">
              <a:extLst>
                <a:ext uri="{FF2B5EF4-FFF2-40B4-BE49-F238E27FC236}">
                  <a16:creationId xmlns:a16="http://schemas.microsoft.com/office/drawing/2014/main" id="{3F64D372-2D10-4243-A04A-6EA3265BCBBC}"/>
                </a:ext>
              </a:extLst>
            </p:cNvPr>
            <p:cNvSpPr>
              <a:spLocks/>
            </p:cNvSpPr>
            <p:nvPr/>
          </p:nvSpPr>
          <p:spPr bwMode="auto">
            <a:xfrm>
              <a:off x="3420" y="218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3" name="Freeform 294">
              <a:extLst>
                <a:ext uri="{FF2B5EF4-FFF2-40B4-BE49-F238E27FC236}">
                  <a16:creationId xmlns:a16="http://schemas.microsoft.com/office/drawing/2014/main" id="{EC23EF0F-773F-46E0-A0D0-375A300ADF08}"/>
                </a:ext>
              </a:extLst>
            </p:cNvPr>
            <p:cNvSpPr>
              <a:spLocks/>
            </p:cNvSpPr>
            <p:nvPr/>
          </p:nvSpPr>
          <p:spPr bwMode="auto">
            <a:xfrm>
              <a:off x="3484" y="220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4" name="Freeform 295">
              <a:extLst>
                <a:ext uri="{FF2B5EF4-FFF2-40B4-BE49-F238E27FC236}">
                  <a16:creationId xmlns:a16="http://schemas.microsoft.com/office/drawing/2014/main" id="{384052EA-B541-44DE-801C-2081F70ADB4D}"/>
                </a:ext>
              </a:extLst>
            </p:cNvPr>
            <p:cNvSpPr>
              <a:spLocks/>
            </p:cNvSpPr>
            <p:nvPr/>
          </p:nvSpPr>
          <p:spPr bwMode="auto">
            <a:xfrm>
              <a:off x="3564" y="22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5" name="Freeform 296">
              <a:extLst>
                <a:ext uri="{FF2B5EF4-FFF2-40B4-BE49-F238E27FC236}">
                  <a16:creationId xmlns:a16="http://schemas.microsoft.com/office/drawing/2014/main" id="{2DA9E659-9218-4784-8B68-61B825FE3D59}"/>
                </a:ext>
              </a:extLst>
            </p:cNvPr>
            <p:cNvSpPr>
              <a:spLocks/>
            </p:cNvSpPr>
            <p:nvPr/>
          </p:nvSpPr>
          <p:spPr bwMode="auto">
            <a:xfrm>
              <a:off x="3636" y="229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6" name="Freeform 297">
              <a:extLst>
                <a:ext uri="{FF2B5EF4-FFF2-40B4-BE49-F238E27FC236}">
                  <a16:creationId xmlns:a16="http://schemas.microsoft.com/office/drawing/2014/main" id="{34924032-2593-40E3-AD80-5A137E908B06}"/>
                </a:ext>
              </a:extLst>
            </p:cNvPr>
            <p:cNvSpPr>
              <a:spLocks/>
            </p:cNvSpPr>
            <p:nvPr/>
          </p:nvSpPr>
          <p:spPr bwMode="auto">
            <a:xfrm>
              <a:off x="3564" y="22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7" name="Freeform 298">
              <a:extLst>
                <a:ext uri="{FF2B5EF4-FFF2-40B4-BE49-F238E27FC236}">
                  <a16:creationId xmlns:a16="http://schemas.microsoft.com/office/drawing/2014/main" id="{DD5B4814-DC0A-4EA1-8ECA-2AED3CABA507}"/>
                </a:ext>
              </a:extLst>
            </p:cNvPr>
            <p:cNvSpPr>
              <a:spLocks/>
            </p:cNvSpPr>
            <p:nvPr/>
          </p:nvSpPr>
          <p:spPr bwMode="auto">
            <a:xfrm>
              <a:off x="3636" y="229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8" name="Freeform 299">
              <a:extLst>
                <a:ext uri="{FF2B5EF4-FFF2-40B4-BE49-F238E27FC236}">
                  <a16:creationId xmlns:a16="http://schemas.microsoft.com/office/drawing/2014/main" id="{B2B753BD-F7EA-4D54-B65B-DD01324377AC}"/>
                </a:ext>
              </a:extLst>
            </p:cNvPr>
            <p:cNvSpPr>
              <a:spLocks/>
            </p:cNvSpPr>
            <p:nvPr/>
          </p:nvSpPr>
          <p:spPr bwMode="auto">
            <a:xfrm>
              <a:off x="3716" y="218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9" name="Freeform 300">
              <a:extLst>
                <a:ext uri="{FF2B5EF4-FFF2-40B4-BE49-F238E27FC236}">
                  <a16:creationId xmlns:a16="http://schemas.microsoft.com/office/drawing/2014/main" id="{F3F44EBA-4589-4BE9-94C4-7F19E9889160}"/>
                </a:ext>
              </a:extLst>
            </p:cNvPr>
            <p:cNvSpPr>
              <a:spLocks/>
            </p:cNvSpPr>
            <p:nvPr/>
          </p:nvSpPr>
          <p:spPr bwMode="auto">
            <a:xfrm>
              <a:off x="3780" y="215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0" name="Freeform 301">
              <a:extLst>
                <a:ext uri="{FF2B5EF4-FFF2-40B4-BE49-F238E27FC236}">
                  <a16:creationId xmlns:a16="http://schemas.microsoft.com/office/drawing/2014/main" id="{E8DCB6BC-ACA6-491F-A54C-022514A7016A}"/>
                </a:ext>
              </a:extLst>
            </p:cNvPr>
            <p:cNvSpPr>
              <a:spLocks/>
            </p:cNvSpPr>
            <p:nvPr/>
          </p:nvSpPr>
          <p:spPr bwMode="auto">
            <a:xfrm>
              <a:off x="3716" y="218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1" name="Freeform 302">
              <a:extLst>
                <a:ext uri="{FF2B5EF4-FFF2-40B4-BE49-F238E27FC236}">
                  <a16:creationId xmlns:a16="http://schemas.microsoft.com/office/drawing/2014/main" id="{4B2209D1-7342-4527-8C54-0E8D43A79056}"/>
                </a:ext>
              </a:extLst>
            </p:cNvPr>
            <p:cNvSpPr>
              <a:spLocks/>
            </p:cNvSpPr>
            <p:nvPr/>
          </p:nvSpPr>
          <p:spPr bwMode="auto">
            <a:xfrm>
              <a:off x="3780" y="215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2" name="Freeform 303">
              <a:extLst>
                <a:ext uri="{FF2B5EF4-FFF2-40B4-BE49-F238E27FC236}">
                  <a16:creationId xmlns:a16="http://schemas.microsoft.com/office/drawing/2014/main" id="{F772FE45-541B-4D08-8A3F-63172B7B0B28}"/>
                </a:ext>
              </a:extLst>
            </p:cNvPr>
            <p:cNvSpPr>
              <a:spLocks/>
            </p:cNvSpPr>
            <p:nvPr/>
          </p:nvSpPr>
          <p:spPr bwMode="auto">
            <a:xfrm>
              <a:off x="3860" y="23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3" name="Freeform 304">
              <a:extLst>
                <a:ext uri="{FF2B5EF4-FFF2-40B4-BE49-F238E27FC236}">
                  <a16:creationId xmlns:a16="http://schemas.microsoft.com/office/drawing/2014/main" id="{DA52AF0D-EE54-4112-9FFA-C5558E53A799}"/>
                </a:ext>
              </a:extLst>
            </p:cNvPr>
            <p:cNvSpPr>
              <a:spLocks/>
            </p:cNvSpPr>
            <p:nvPr/>
          </p:nvSpPr>
          <p:spPr bwMode="auto">
            <a:xfrm>
              <a:off x="3420" y="34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4" name="Freeform 305">
              <a:extLst>
                <a:ext uri="{FF2B5EF4-FFF2-40B4-BE49-F238E27FC236}">
                  <a16:creationId xmlns:a16="http://schemas.microsoft.com/office/drawing/2014/main" id="{EF302665-E275-4908-AA8D-964C3B243E6D}"/>
                </a:ext>
              </a:extLst>
            </p:cNvPr>
            <p:cNvSpPr>
              <a:spLocks/>
            </p:cNvSpPr>
            <p:nvPr/>
          </p:nvSpPr>
          <p:spPr bwMode="auto">
            <a:xfrm>
              <a:off x="3860" y="23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5" name="Freeform 306">
              <a:extLst>
                <a:ext uri="{FF2B5EF4-FFF2-40B4-BE49-F238E27FC236}">
                  <a16:creationId xmlns:a16="http://schemas.microsoft.com/office/drawing/2014/main" id="{D756E100-A9B2-4470-91F1-2A360FE260FD}"/>
                </a:ext>
              </a:extLst>
            </p:cNvPr>
            <p:cNvSpPr>
              <a:spLocks/>
            </p:cNvSpPr>
            <p:nvPr/>
          </p:nvSpPr>
          <p:spPr bwMode="auto">
            <a:xfrm>
              <a:off x="3420" y="34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6" name="Freeform 307">
              <a:extLst>
                <a:ext uri="{FF2B5EF4-FFF2-40B4-BE49-F238E27FC236}">
                  <a16:creationId xmlns:a16="http://schemas.microsoft.com/office/drawing/2014/main" id="{F70734AB-903E-48A9-AC49-A414F84AEDF8}"/>
                </a:ext>
              </a:extLst>
            </p:cNvPr>
            <p:cNvSpPr>
              <a:spLocks/>
            </p:cNvSpPr>
            <p:nvPr/>
          </p:nvSpPr>
          <p:spPr bwMode="auto">
            <a:xfrm>
              <a:off x="3484" y="34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7" name="Freeform 308">
              <a:extLst>
                <a:ext uri="{FF2B5EF4-FFF2-40B4-BE49-F238E27FC236}">
                  <a16:creationId xmlns:a16="http://schemas.microsoft.com/office/drawing/2014/main" id="{F803EB06-E647-43B9-A910-B0F0854CD3E3}"/>
                </a:ext>
              </a:extLst>
            </p:cNvPr>
            <p:cNvSpPr>
              <a:spLocks/>
            </p:cNvSpPr>
            <p:nvPr/>
          </p:nvSpPr>
          <p:spPr bwMode="auto">
            <a:xfrm>
              <a:off x="3564" y="346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8" name="Freeform 309">
              <a:extLst>
                <a:ext uri="{FF2B5EF4-FFF2-40B4-BE49-F238E27FC236}">
                  <a16:creationId xmlns:a16="http://schemas.microsoft.com/office/drawing/2014/main" id="{801B506F-98F2-4AAC-93BF-BB2C8A12DCB9}"/>
                </a:ext>
              </a:extLst>
            </p:cNvPr>
            <p:cNvSpPr>
              <a:spLocks/>
            </p:cNvSpPr>
            <p:nvPr/>
          </p:nvSpPr>
          <p:spPr bwMode="auto">
            <a:xfrm>
              <a:off x="3484" y="34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9" name="Freeform 310">
              <a:extLst>
                <a:ext uri="{FF2B5EF4-FFF2-40B4-BE49-F238E27FC236}">
                  <a16:creationId xmlns:a16="http://schemas.microsoft.com/office/drawing/2014/main" id="{E7EBC927-1770-4AC2-ADE1-6A1BF4DF1C32}"/>
                </a:ext>
              </a:extLst>
            </p:cNvPr>
            <p:cNvSpPr>
              <a:spLocks/>
            </p:cNvSpPr>
            <p:nvPr/>
          </p:nvSpPr>
          <p:spPr bwMode="auto">
            <a:xfrm>
              <a:off x="3564" y="346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0" name="Freeform 311">
              <a:extLst>
                <a:ext uri="{FF2B5EF4-FFF2-40B4-BE49-F238E27FC236}">
                  <a16:creationId xmlns:a16="http://schemas.microsoft.com/office/drawing/2014/main" id="{99C6FA61-D2EE-4A07-87FB-CCB8E832490B}"/>
                </a:ext>
              </a:extLst>
            </p:cNvPr>
            <p:cNvSpPr>
              <a:spLocks/>
            </p:cNvSpPr>
            <p:nvPr/>
          </p:nvSpPr>
          <p:spPr bwMode="auto">
            <a:xfrm>
              <a:off x="3636" y="342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1" name="Freeform 312">
              <a:extLst>
                <a:ext uri="{FF2B5EF4-FFF2-40B4-BE49-F238E27FC236}">
                  <a16:creationId xmlns:a16="http://schemas.microsoft.com/office/drawing/2014/main" id="{1895AB40-461A-4348-A630-A5817420AEEE}"/>
                </a:ext>
              </a:extLst>
            </p:cNvPr>
            <p:cNvSpPr>
              <a:spLocks/>
            </p:cNvSpPr>
            <p:nvPr/>
          </p:nvSpPr>
          <p:spPr bwMode="auto">
            <a:xfrm>
              <a:off x="3716" y="34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2" name="Freeform 313">
              <a:extLst>
                <a:ext uri="{FF2B5EF4-FFF2-40B4-BE49-F238E27FC236}">
                  <a16:creationId xmlns:a16="http://schemas.microsoft.com/office/drawing/2014/main" id="{CFBC7D7D-8AB3-4521-BE46-F31BAF1CB44A}"/>
                </a:ext>
              </a:extLst>
            </p:cNvPr>
            <p:cNvSpPr>
              <a:spLocks/>
            </p:cNvSpPr>
            <p:nvPr/>
          </p:nvSpPr>
          <p:spPr bwMode="auto">
            <a:xfrm>
              <a:off x="3636" y="342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3" name="Freeform 314">
              <a:extLst>
                <a:ext uri="{FF2B5EF4-FFF2-40B4-BE49-F238E27FC236}">
                  <a16:creationId xmlns:a16="http://schemas.microsoft.com/office/drawing/2014/main" id="{B4CA8C29-093D-4DC9-B12F-E8AD0D1CC4C8}"/>
                </a:ext>
              </a:extLst>
            </p:cNvPr>
            <p:cNvSpPr>
              <a:spLocks/>
            </p:cNvSpPr>
            <p:nvPr/>
          </p:nvSpPr>
          <p:spPr bwMode="auto">
            <a:xfrm>
              <a:off x="3716" y="34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4" name="Freeform 315">
              <a:extLst>
                <a:ext uri="{FF2B5EF4-FFF2-40B4-BE49-F238E27FC236}">
                  <a16:creationId xmlns:a16="http://schemas.microsoft.com/office/drawing/2014/main" id="{A03E2515-1B74-41CE-8155-9593F09C40C3}"/>
                </a:ext>
              </a:extLst>
            </p:cNvPr>
            <p:cNvSpPr>
              <a:spLocks/>
            </p:cNvSpPr>
            <p:nvPr/>
          </p:nvSpPr>
          <p:spPr bwMode="auto">
            <a:xfrm>
              <a:off x="3780" y="340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5" name="Freeform 316">
              <a:extLst>
                <a:ext uri="{FF2B5EF4-FFF2-40B4-BE49-F238E27FC236}">
                  <a16:creationId xmlns:a16="http://schemas.microsoft.com/office/drawing/2014/main" id="{4EFE9840-67ED-471C-BCA4-2490C4BC0153}"/>
                </a:ext>
              </a:extLst>
            </p:cNvPr>
            <p:cNvSpPr>
              <a:spLocks/>
            </p:cNvSpPr>
            <p:nvPr/>
          </p:nvSpPr>
          <p:spPr bwMode="auto">
            <a:xfrm>
              <a:off x="3860" y="34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6" name="Freeform 317">
              <a:extLst>
                <a:ext uri="{FF2B5EF4-FFF2-40B4-BE49-F238E27FC236}">
                  <a16:creationId xmlns:a16="http://schemas.microsoft.com/office/drawing/2014/main" id="{3762CAE7-57D7-4F19-8014-62AE8D53AFFE}"/>
                </a:ext>
              </a:extLst>
            </p:cNvPr>
            <p:cNvSpPr>
              <a:spLocks/>
            </p:cNvSpPr>
            <p:nvPr/>
          </p:nvSpPr>
          <p:spPr bwMode="auto">
            <a:xfrm>
              <a:off x="3780" y="340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7" name="Freeform 318">
              <a:extLst>
                <a:ext uri="{FF2B5EF4-FFF2-40B4-BE49-F238E27FC236}">
                  <a16:creationId xmlns:a16="http://schemas.microsoft.com/office/drawing/2014/main" id="{164167C3-9F7A-45E2-9A04-3D0A25D36472}"/>
                </a:ext>
              </a:extLst>
            </p:cNvPr>
            <p:cNvSpPr>
              <a:spLocks/>
            </p:cNvSpPr>
            <p:nvPr/>
          </p:nvSpPr>
          <p:spPr bwMode="auto">
            <a:xfrm>
              <a:off x="3860" y="34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8" name="Freeform 319">
              <a:extLst>
                <a:ext uri="{FF2B5EF4-FFF2-40B4-BE49-F238E27FC236}">
                  <a16:creationId xmlns:a16="http://schemas.microsoft.com/office/drawing/2014/main" id="{C5C6BEF7-D0D8-46F3-856F-1ECC78F94519}"/>
                </a:ext>
              </a:extLst>
            </p:cNvPr>
            <p:cNvSpPr>
              <a:spLocks/>
            </p:cNvSpPr>
            <p:nvPr/>
          </p:nvSpPr>
          <p:spPr bwMode="auto">
            <a:xfrm>
              <a:off x="3420" y="33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9" name="Freeform 320">
              <a:extLst>
                <a:ext uri="{FF2B5EF4-FFF2-40B4-BE49-F238E27FC236}">
                  <a16:creationId xmlns:a16="http://schemas.microsoft.com/office/drawing/2014/main" id="{48D8492E-D2C7-4972-8FE0-EE240EE1A49C}"/>
                </a:ext>
              </a:extLst>
            </p:cNvPr>
            <p:cNvSpPr>
              <a:spLocks/>
            </p:cNvSpPr>
            <p:nvPr/>
          </p:nvSpPr>
          <p:spPr bwMode="auto">
            <a:xfrm>
              <a:off x="3484" y="33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0" name="Freeform 321">
              <a:extLst>
                <a:ext uri="{FF2B5EF4-FFF2-40B4-BE49-F238E27FC236}">
                  <a16:creationId xmlns:a16="http://schemas.microsoft.com/office/drawing/2014/main" id="{101CF964-C5F8-4380-9C77-F65411A9E335}"/>
                </a:ext>
              </a:extLst>
            </p:cNvPr>
            <p:cNvSpPr>
              <a:spLocks/>
            </p:cNvSpPr>
            <p:nvPr/>
          </p:nvSpPr>
          <p:spPr bwMode="auto">
            <a:xfrm>
              <a:off x="3420" y="33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1" name="Freeform 322">
              <a:extLst>
                <a:ext uri="{FF2B5EF4-FFF2-40B4-BE49-F238E27FC236}">
                  <a16:creationId xmlns:a16="http://schemas.microsoft.com/office/drawing/2014/main" id="{B4322F62-5676-414C-9073-BFF31F5A3B80}"/>
                </a:ext>
              </a:extLst>
            </p:cNvPr>
            <p:cNvSpPr>
              <a:spLocks/>
            </p:cNvSpPr>
            <p:nvPr/>
          </p:nvSpPr>
          <p:spPr bwMode="auto">
            <a:xfrm>
              <a:off x="3484" y="33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2" name="Freeform 323">
              <a:extLst>
                <a:ext uri="{FF2B5EF4-FFF2-40B4-BE49-F238E27FC236}">
                  <a16:creationId xmlns:a16="http://schemas.microsoft.com/office/drawing/2014/main" id="{04E88DEF-C329-4E35-BF96-CC9208E45C79}"/>
                </a:ext>
              </a:extLst>
            </p:cNvPr>
            <p:cNvSpPr>
              <a:spLocks/>
            </p:cNvSpPr>
            <p:nvPr/>
          </p:nvSpPr>
          <p:spPr bwMode="auto">
            <a:xfrm>
              <a:off x="3564" y="34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3" name="Freeform 324">
              <a:extLst>
                <a:ext uri="{FF2B5EF4-FFF2-40B4-BE49-F238E27FC236}">
                  <a16:creationId xmlns:a16="http://schemas.microsoft.com/office/drawing/2014/main" id="{01C29C71-91DB-4155-BFFB-D6B844A776EC}"/>
                </a:ext>
              </a:extLst>
            </p:cNvPr>
            <p:cNvSpPr>
              <a:spLocks/>
            </p:cNvSpPr>
            <p:nvPr/>
          </p:nvSpPr>
          <p:spPr bwMode="auto">
            <a:xfrm>
              <a:off x="3636" y="338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4" name="Freeform 325">
              <a:extLst>
                <a:ext uri="{FF2B5EF4-FFF2-40B4-BE49-F238E27FC236}">
                  <a16:creationId xmlns:a16="http://schemas.microsoft.com/office/drawing/2014/main" id="{F2E144FC-5ED7-49B7-A69F-AF75B4914329}"/>
                </a:ext>
              </a:extLst>
            </p:cNvPr>
            <p:cNvSpPr>
              <a:spLocks/>
            </p:cNvSpPr>
            <p:nvPr/>
          </p:nvSpPr>
          <p:spPr bwMode="auto">
            <a:xfrm>
              <a:off x="3564" y="34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5" name="Freeform 326">
              <a:extLst>
                <a:ext uri="{FF2B5EF4-FFF2-40B4-BE49-F238E27FC236}">
                  <a16:creationId xmlns:a16="http://schemas.microsoft.com/office/drawing/2014/main" id="{2D3E6700-6ADD-4718-BBAC-FAB389DB2895}"/>
                </a:ext>
              </a:extLst>
            </p:cNvPr>
            <p:cNvSpPr>
              <a:spLocks/>
            </p:cNvSpPr>
            <p:nvPr/>
          </p:nvSpPr>
          <p:spPr bwMode="auto">
            <a:xfrm>
              <a:off x="3636" y="338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6" name="Freeform 327">
              <a:extLst>
                <a:ext uri="{FF2B5EF4-FFF2-40B4-BE49-F238E27FC236}">
                  <a16:creationId xmlns:a16="http://schemas.microsoft.com/office/drawing/2014/main" id="{B76A1C34-FACC-458B-B82B-EAA4167D80E6}"/>
                </a:ext>
              </a:extLst>
            </p:cNvPr>
            <p:cNvSpPr>
              <a:spLocks/>
            </p:cNvSpPr>
            <p:nvPr/>
          </p:nvSpPr>
          <p:spPr bwMode="auto">
            <a:xfrm>
              <a:off x="3716" y="343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7" name="Freeform 328">
              <a:extLst>
                <a:ext uri="{FF2B5EF4-FFF2-40B4-BE49-F238E27FC236}">
                  <a16:creationId xmlns:a16="http://schemas.microsoft.com/office/drawing/2014/main" id="{19725A29-BE74-48EC-BC6D-1F4ACADC73BA}"/>
                </a:ext>
              </a:extLst>
            </p:cNvPr>
            <p:cNvSpPr>
              <a:spLocks/>
            </p:cNvSpPr>
            <p:nvPr/>
          </p:nvSpPr>
          <p:spPr bwMode="auto">
            <a:xfrm>
              <a:off x="3780" y="332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8" name="Freeform 329">
              <a:extLst>
                <a:ext uri="{FF2B5EF4-FFF2-40B4-BE49-F238E27FC236}">
                  <a16:creationId xmlns:a16="http://schemas.microsoft.com/office/drawing/2014/main" id="{0D0DA7F5-D747-43E9-8045-987BC3E35D84}"/>
                </a:ext>
              </a:extLst>
            </p:cNvPr>
            <p:cNvSpPr>
              <a:spLocks/>
            </p:cNvSpPr>
            <p:nvPr/>
          </p:nvSpPr>
          <p:spPr bwMode="auto">
            <a:xfrm>
              <a:off x="3716" y="343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9" name="Freeform 330">
              <a:extLst>
                <a:ext uri="{FF2B5EF4-FFF2-40B4-BE49-F238E27FC236}">
                  <a16:creationId xmlns:a16="http://schemas.microsoft.com/office/drawing/2014/main" id="{38E6E64E-5BDC-4B2D-8CCD-7EA3499B70EE}"/>
                </a:ext>
              </a:extLst>
            </p:cNvPr>
            <p:cNvSpPr>
              <a:spLocks/>
            </p:cNvSpPr>
            <p:nvPr/>
          </p:nvSpPr>
          <p:spPr bwMode="auto">
            <a:xfrm>
              <a:off x="3780" y="332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0" name="Freeform 331">
              <a:extLst>
                <a:ext uri="{FF2B5EF4-FFF2-40B4-BE49-F238E27FC236}">
                  <a16:creationId xmlns:a16="http://schemas.microsoft.com/office/drawing/2014/main" id="{4850BF20-0A80-464B-BCE8-92F81D9F821C}"/>
                </a:ext>
              </a:extLst>
            </p:cNvPr>
            <p:cNvSpPr>
              <a:spLocks/>
            </p:cNvSpPr>
            <p:nvPr/>
          </p:nvSpPr>
          <p:spPr bwMode="auto">
            <a:xfrm>
              <a:off x="3860" y="343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1" name="Freeform 332">
              <a:extLst>
                <a:ext uri="{FF2B5EF4-FFF2-40B4-BE49-F238E27FC236}">
                  <a16:creationId xmlns:a16="http://schemas.microsoft.com/office/drawing/2014/main" id="{3D975478-9BEA-40AE-A076-C36732BEFD5C}"/>
                </a:ext>
              </a:extLst>
            </p:cNvPr>
            <p:cNvSpPr>
              <a:spLocks/>
            </p:cNvSpPr>
            <p:nvPr/>
          </p:nvSpPr>
          <p:spPr bwMode="auto">
            <a:xfrm>
              <a:off x="3420" y="34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2" name="Freeform 333">
              <a:extLst>
                <a:ext uri="{FF2B5EF4-FFF2-40B4-BE49-F238E27FC236}">
                  <a16:creationId xmlns:a16="http://schemas.microsoft.com/office/drawing/2014/main" id="{F4594E30-1603-4F1D-851C-8D9E83896070}"/>
                </a:ext>
              </a:extLst>
            </p:cNvPr>
            <p:cNvSpPr>
              <a:spLocks/>
            </p:cNvSpPr>
            <p:nvPr/>
          </p:nvSpPr>
          <p:spPr bwMode="auto">
            <a:xfrm>
              <a:off x="3860" y="343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3" name="Freeform 334">
              <a:extLst>
                <a:ext uri="{FF2B5EF4-FFF2-40B4-BE49-F238E27FC236}">
                  <a16:creationId xmlns:a16="http://schemas.microsoft.com/office/drawing/2014/main" id="{5C326036-5136-4F98-8C91-846A4C47D06F}"/>
                </a:ext>
              </a:extLst>
            </p:cNvPr>
            <p:cNvSpPr>
              <a:spLocks/>
            </p:cNvSpPr>
            <p:nvPr/>
          </p:nvSpPr>
          <p:spPr bwMode="auto">
            <a:xfrm>
              <a:off x="3420" y="34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4" name="Freeform 335">
              <a:extLst>
                <a:ext uri="{FF2B5EF4-FFF2-40B4-BE49-F238E27FC236}">
                  <a16:creationId xmlns:a16="http://schemas.microsoft.com/office/drawing/2014/main" id="{565CC9D7-BDF9-45DF-BEAD-FA8C92210B55}"/>
                </a:ext>
              </a:extLst>
            </p:cNvPr>
            <p:cNvSpPr>
              <a:spLocks/>
            </p:cNvSpPr>
            <p:nvPr/>
          </p:nvSpPr>
          <p:spPr bwMode="auto">
            <a:xfrm>
              <a:off x="3484" y="344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5" name="Freeform 336">
              <a:extLst>
                <a:ext uri="{FF2B5EF4-FFF2-40B4-BE49-F238E27FC236}">
                  <a16:creationId xmlns:a16="http://schemas.microsoft.com/office/drawing/2014/main" id="{A497AF4D-412A-4E8B-A240-FAD98F576F74}"/>
                </a:ext>
              </a:extLst>
            </p:cNvPr>
            <p:cNvSpPr>
              <a:spLocks/>
            </p:cNvSpPr>
            <p:nvPr/>
          </p:nvSpPr>
          <p:spPr bwMode="auto">
            <a:xfrm>
              <a:off x="3564" y="353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6" name="Freeform 337">
              <a:extLst>
                <a:ext uri="{FF2B5EF4-FFF2-40B4-BE49-F238E27FC236}">
                  <a16:creationId xmlns:a16="http://schemas.microsoft.com/office/drawing/2014/main" id="{5754F7EB-4F5E-4135-9E6D-2AA73039B23D}"/>
                </a:ext>
              </a:extLst>
            </p:cNvPr>
            <p:cNvSpPr>
              <a:spLocks/>
            </p:cNvSpPr>
            <p:nvPr/>
          </p:nvSpPr>
          <p:spPr bwMode="auto">
            <a:xfrm>
              <a:off x="3484" y="344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7" name="Freeform 338">
              <a:extLst>
                <a:ext uri="{FF2B5EF4-FFF2-40B4-BE49-F238E27FC236}">
                  <a16:creationId xmlns:a16="http://schemas.microsoft.com/office/drawing/2014/main" id="{B0F8809D-EC18-4D81-BA16-7395BB2BE3B1}"/>
                </a:ext>
              </a:extLst>
            </p:cNvPr>
            <p:cNvSpPr>
              <a:spLocks/>
            </p:cNvSpPr>
            <p:nvPr/>
          </p:nvSpPr>
          <p:spPr bwMode="auto">
            <a:xfrm>
              <a:off x="3564" y="353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8" name="Freeform 339">
              <a:extLst>
                <a:ext uri="{FF2B5EF4-FFF2-40B4-BE49-F238E27FC236}">
                  <a16:creationId xmlns:a16="http://schemas.microsoft.com/office/drawing/2014/main" id="{101CC965-A625-46A8-99DA-C426ED2B508B}"/>
                </a:ext>
              </a:extLst>
            </p:cNvPr>
            <p:cNvSpPr>
              <a:spLocks/>
            </p:cNvSpPr>
            <p:nvPr/>
          </p:nvSpPr>
          <p:spPr bwMode="auto">
            <a:xfrm>
              <a:off x="3636" y="351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9" name="Freeform 340">
              <a:extLst>
                <a:ext uri="{FF2B5EF4-FFF2-40B4-BE49-F238E27FC236}">
                  <a16:creationId xmlns:a16="http://schemas.microsoft.com/office/drawing/2014/main" id="{23523A50-7D7C-4F80-94B3-95063934AFF5}"/>
                </a:ext>
              </a:extLst>
            </p:cNvPr>
            <p:cNvSpPr>
              <a:spLocks/>
            </p:cNvSpPr>
            <p:nvPr/>
          </p:nvSpPr>
          <p:spPr bwMode="auto">
            <a:xfrm>
              <a:off x="3716" y="34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0" name="Freeform 341">
              <a:extLst>
                <a:ext uri="{FF2B5EF4-FFF2-40B4-BE49-F238E27FC236}">
                  <a16:creationId xmlns:a16="http://schemas.microsoft.com/office/drawing/2014/main" id="{C5BDF2C8-462F-492C-8149-DE1BB879A17F}"/>
                </a:ext>
              </a:extLst>
            </p:cNvPr>
            <p:cNvSpPr>
              <a:spLocks/>
            </p:cNvSpPr>
            <p:nvPr/>
          </p:nvSpPr>
          <p:spPr bwMode="auto">
            <a:xfrm>
              <a:off x="3636" y="351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1" name="Freeform 342">
              <a:extLst>
                <a:ext uri="{FF2B5EF4-FFF2-40B4-BE49-F238E27FC236}">
                  <a16:creationId xmlns:a16="http://schemas.microsoft.com/office/drawing/2014/main" id="{76BA9502-BB23-45A0-9ECE-BE867E0B45B1}"/>
                </a:ext>
              </a:extLst>
            </p:cNvPr>
            <p:cNvSpPr>
              <a:spLocks/>
            </p:cNvSpPr>
            <p:nvPr/>
          </p:nvSpPr>
          <p:spPr bwMode="auto">
            <a:xfrm>
              <a:off x="3716" y="34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2" name="Freeform 343">
              <a:extLst>
                <a:ext uri="{FF2B5EF4-FFF2-40B4-BE49-F238E27FC236}">
                  <a16:creationId xmlns:a16="http://schemas.microsoft.com/office/drawing/2014/main" id="{17207EA7-D197-47C9-8F73-64BA7DD5BCE4}"/>
                </a:ext>
              </a:extLst>
            </p:cNvPr>
            <p:cNvSpPr>
              <a:spLocks/>
            </p:cNvSpPr>
            <p:nvPr/>
          </p:nvSpPr>
          <p:spPr bwMode="auto">
            <a:xfrm>
              <a:off x="3780" y="345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3" name="Freeform 344">
              <a:extLst>
                <a:ext uri="{FF2B5EF4-FFF2-40B4-BE49-F238E27FC236}">
                  <a16:creationId xmlns:a16="http://schemas.microsoft.com/office/drawing/2014/main" id="{6189657B-3174-4C3D-A775-1B2349A435DF}"/>
                </a:ext>
              </a:extLst>
            </p:cNvPr>
            <p:cNvSpPr>
              <a:spLocks/>
            </p:cNvSpPr>
            <p:nvPr/>
          </p:nvSpPr>
          <p:spPr bwMode="auto">
            <a:xfrm>
              <a:off x="3860" y="348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4" name="Freeform 345">
              <a:extLst>
                <a:ext uri="{FF2B5EF4-FFF2-40B4-BE49-F238E27FC236}">
                  <a16:creationId xmlns:a16="http://schemas.microsoft.com/office/drawing/2014/main" id="{B135DF6A-1B46-4B94-8CE7-64ABF1854990}"/>
                </a:ext>
              </a:extLst>
            </p:cNvPr>
            <p:cNvSpPr>
              <a:spLocks/>
            </p:cNvSpPr>
            <p:nvPr/>
          </p:nvSpPr>
          <p:spPr bwMode="auto">
            <a:xfrm>
              <a:off x="3780" y="345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5" name="Freeform 346">
              <a:extLst>
                <a:ext uri="{FF2B5EF4-FFF2-40B4-BE49-F238E27FC236}">
                  <a16:creationId xmlns:a16="http://schemas.microsoft.com/office/drawing/2014/main" id="{0BC36B44-D45A-4008-B935-D36D0D0740C3}"/>
                </a:ext>
              </a:extLst>
            </p:cNvPr>
            <p:cNvSpPr>
              <a:spLocks/>
            </p:cNvSpPr>
            <p:nvPr/>
          </p:nvSpPr>
          <p:spPr bwMode="auto">
            <a:xfrm>
              <a:off x="3860" y="348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6" name="Freeform 347">
              <a:extLst>
                <a:ext uri="{FF2B5EF4-FFF2-40B4-BE49-F238E27FC236}">
                  <a16:creationId xmlns:a16="http://schemas.microsoft.com/office/drawing/2014/main" id="{661B1BB2-E5B6-46A0-A70D-F13E22274850}"/>
                </a:ext>
              </a:extLst>
            </p:cNvPr>
            <p:cNvSpPr>
              <a:spLocks/>
            </p:cNvSpPr>
            <p:nvPr/>
          </p:nvSpPr>
          <p:spPr bwMode="auto">
            <a:xfrm>
              <a:off x="3420" y="28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7" name="Freeform 348">
              <a:extLst>
                <a:ext uri="{FF2B5EF4-FFF2-40B4-BE49-F238E27FC236}">
                  <a16:creationId xmlns:a16="http://schemas.microsoft.com/office/drawing/2014/main" id="{F34F415A-5DC0-4083-80AA-FF341BFEC7BE}"/>
                </a:ext>
              </a:extLst>
            </p:cNvPr>
            <p:cNvSpPr>
              <a:spLocks/>
            </p:cNvSpPr>
            <p:nvPr/>
          </p:nvSpPr>
          <p:spPr bwMode="auto">
            <a:xfrm>
              <a:off x="3484" y="27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8" name="Freeform 349">
              <a:extLst>
                <a:ext uri="{FF2B5EF4-FFF2-40B4-BE49-F238E27FC236}">
                  <a16:creationId xmlns:a16="http://schemas.microsoft.com/office/drawing/2014/main" id="{9E5A2A60-E7B7-4054-A7C4-A0E2AA2BE0B2}"/>
                </a:ext>
              </a:extLst>
            </p:cNvPr>
            <p:cNvSpPr>
              <a:spLocks/>
            </p:cNvSpPr>
            <p:nvPr/>
          </p:nvSpPr>
          <p:spPr bwMode="auto">
            <a:xfrm>
              <a:off x="3420" y="28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9" name="Freeform 350">
              <a:extLst>
                <a:ext uri="{FF2B5EF4-FFF2-40B4-BE49-F238E27FC236}">
                  <a16:creationId xmlns:a16="http://schemas.microsoft.com/office/drawing/2014/main" id="{0DF10411-2A7D-4E19-9549-E7C33D004B6A}"/>
                </a:ext>
              </a:extLst>
            </p:cNvPr>
            <p:cNvSpPr>
              <a:spLocks/>
            </p:cNvSpPr>
            <p:nvPr/>
          </p:nvSpPr>
          <p:spPr bwMode="auto">
            <a:xfrm>
              <a:off x="3484" y="27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0" name="Freeform 351">
              <a:extLst>
                <a:ext uri="{FF2B5EF4-FFF2-40B4-BE49-F238E27FC236}">
                  <a16:creationId xmlns:a16="http://schemas.microsoft.com/office/drawing/2014/main" id="{2ECE67D2-3852-4BD9-9016-470951A4516A}"/>
                </a:ext>
              </a:extLst>
            </p:cNvPr>
            <p:cNvSpPr>
              <a:spLocks/>
            </p:cNvSpPr>
            <p:nvPr/>
          </p:nvSpPr>
          <p:spPr bwMode="auto">
            <a:xfrm>
              <a:off x="3564" y="28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1" name="Freeform 352">
              <a:extLst>
                <a:ext uri="{FF2B5EF4-FFF2-40B4-BE49-F238E27FC236}">
                  <a16:creationId xmlns:a16="http://schemas.microsoft.com/office/drawing/2014/main" id="{6965F163-47EA-4E1A-A38E-96C3AB1B66E1}"/>
                </a:ext>
              </a:extLst>
            </p:cNvPr>
            <p:cNvSpPr>
              <a:spLocks/>
            </p:cNvSpPr>
            <p:nvPr/>
          </p:nvSpPr>
          <p:spPr bwMode="auto">
            <a:xfrm>
              <a:off x="3636" y="290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2" name="Freeform 353">
              <a:extLst>
                <a:ext uri="{FF2B5EF4-FFF2-40B4-BE49-F238E27FC236}">
                  <a16:creationId xmlns:a16="http://schemas.microsoft.com/office/drawing/2014/main" id="{63D81152-C6D5-4BD0-A74E-18D14DEC9D1C}"/>
                </a:ext>
              </a:extLst>
            </p:cNvPr>
            <p:cNvSpPr>
              <a:spLocks/>
            </p:cNvSpPr>
            <p:nvPr/>
          </p:nvSpPr>
          <p:spPr bwMode="auto">
            <a:xfrm>
              <a:off x="3564" y="28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3" name="Freeform 354">
              <a:extLst>
                <a:ext uri="{FF2B5EF4-FFF2-40B4-BE49-F238E27FC236}">
                  <a16:creationId xmlns:a16="http://schemas.microsoft.com/office/drawing/2014/main" id="{491FA72E-55C4-4CF1-AF60-0A1800E6E1BC}"/>
                </a:ext>
              </a:extLst>
            </p:cNvPr>
            <p:cNvSpPr>
              <a:spLocks/>
            </p:cNvSpPr>
            <p:nvPr/>
          </p:nvSpPr>
          <p:spPr bwMode="auto">
            <a:xfrm>
              <a:off x="3636" y="290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4" name="Freeform 355">
              <a:extLst>
                <a:ext uri="{FF2B5EF4-FFF2-40B4-BE49-F238E27FC236}">
                  <a16:creationId xmlns:a16="http://schemas.microsoft.com/office/drawing/2014/main" id="{30B05748-8D56-4187-8EF6-5340C1EC29B3}"/>
                </a:ext>
              </a:extLst>
            </p:cNvPr>
            <p:cNvSpPr>
              <a:spLocks/>
            </p:cNvSpPr>
            <p:nvPr/>
          </p:nvSpPr>
          <p:spPr bwMode="auto">
            <a:xfrm>
              <a:off x="3716" y="28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5" name="Freeform 356">
              <a:extLst>
                <a:ext uri="{FF2B5EF4-FFF2-40B4-BE49-F238E27FC236}">
                  <a16:creationId xmlns:a16="http://schemas.microsoft.com/office/drawing/2014/main" id="{D4C2AE0B-54B2-43C9-9786-8993A32AC846}"/>
                </a:ext>
              </a:extLst>
            </p:cNvPr>
            <p:cNvSpPr>
              <a:spLocks/>
            </p:cNvSpPr>
            <p:nvPr/>
          </p:nvSpPr>
          <p:spPr bwMode="auto">
            <a:xfrm>
              <a:off x="3780" y="270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6" name="Freeform 357">
              <a:extLst>
                <a:ext uri="{FF2B5EF4-FFF2-40B4-BE49-F238E27FC236}">
                  <a16:creationId xmlns:a16="http://schemas.microsoft.com/office/drawing/2014/main" id="{5AF94EDB-4FB2-4647-90BE-22AFD3FF4A78}"/>
                </a:ext>
              </a:extLst>
            </p:cNvPr>
            <p:cNvSpPr>
              <a:spLocks/>
            </p:cNvSpPr>
            <p:nvPr/>
          </p:nvSpPr>
          <p:spPr bwMode="auto">
            <a:xfrm>
              <a:off x="3716" y="28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7" name="Freeform 358">
              <a:extLst>
                <a:ext uri="{FF2B5EF4-FFF2-40B4-BE49-F238E27FC236}">
                  <a16:creationId xmlns:a16="http://schemas.microsoft.com/office/drawing/2014/main" id="{ED93CA61-233E-4E81-9A1A-06C410E010FF}"/>
                </a:ext>
              </a:extLst>
            </p:cNvPr>
            <p:cNvSpPr>
              <a:spLocks/>
            </p:cNvSpPr>
            <p:nvPr/>
          </p:nvSpPr>
          <p:spPr bwMode="auto">
            <a:xfrm>
              <a:off x="3780" y="270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8" name="Freeform 359">
              <a:extLst>
                <a:ext uri="{FF2B5EF4-FFF2-40B4-BE49-F238E27FC236}">
                  <a16:creationId xmlns:a16="http://schemas.microsoft.com/office/drawing/2014/main" id="{7DD61F27-17B8-4B71-84A7-46EAEE0A5A89}"/>
                </a:ext>
              </a:extLst>
            </p:cNvPr>
            <p:cNvSpPr>
              <a:spLocks/>
            </p:cNvSpPr>
            <p:nvPr/>
          </p:nvSpPr>
          <p:spPr bwMode="auto">
            <a:xfrm>
              <a:off x="3860" y="290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9" name="Freeform 360">
              <a:extLst>
                <a:ext uri="{FF2B5EF4-FFF2-40B4-BE49-F238E27FC236}">
                  <a16:creationId xmlns:a16="http://schemas.microsoft.com/office/drawing/2014/main" id="{230D141B-5B61-44BA-A13A-02961A6CC61D}"/>
                </a:ext>
              </a:extLst>
            </p:cNvPr>
            <p:cNvSpPr>
              <a:spLocks/>
            </p:cNvSpPr>
            <p:nvPr/>
          </p:nvSpPr>
          <p:spPr bwMode="auto">
            <a:xfrm>
              <a:off x="3420" y="332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0" name="Freeform 361">
              <a:extLst>
                <a:ext uri="{FF2B5EF4-FFF2-40B4-BE49-F238E27FC236}">
                  <a16:creationId xmlns:a16="http://schemas.microsoft.com/office/drawing/2014/main" id="{A270BD16-B0C8-4EBA-A1FD-0A7487A255B2}"/>
                </a:ext>
              </a:extLst>
            </p:cNvPr>
            <p:cNvSpPr>
              <a:spLocks/>
            </p:cNvSpPr>
            <p:nvPr/>
          </p:nvSpPr>
          <p:spPr bwMode="auto">
            <a:xfrm>
              <a:off x="3860" y="290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21" name="Freeform 362">
              <a:extLst>
                <a:ext uri="{FF2B5EF4-FFF2-40B4-BE49-F238E27FC236}">
                  <a16:creationId xmlns:a16="http://schemas.microsoft.com/office/drawing/2014/main" id="{1349CE4F-AA6B-4FF1-A648-C5EB168926CA}"/>
                </a:ext>
              </a:extLst>
            </p:cNvPr>
            <p:cNvSpPr>
              <a:spLocks/>
            </p:cNvSpPr>
            <p:nvPr/>
          </p:nvSpPr>
          <p:spPr bwMode="auto">
            <a:xfrm>
              <a:off x="3420" y="332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22" name="Freeform 363">
              <a:extLst>
                <a:ext uri="{FF2B5EF4-FFF2-40B4-BE49-F238E27FC236}">
                  <a16:creationId xmlns:a16="http://schemas.microsoft.com/office/drawing/2014/main" id="{06193773-513B-4A33-8F09-AB103073740E}"/>
                </a:ext>
              </a:extLst>
            </p:cNvPr>
            <p:cNvSpPr>
              <a:spLocks/>
            </p:cNvSpPr>
            <p:nvPr/>
          </p:nvSpPr>
          <p:spPr bwMode="auto">
            <a:xfrm>
              <a:off x="3484" y="331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3" name="Freeform 364">
              <a:extLst>
                <a:ext uri="{FF2B5EF4-FFF2-40B4-BE49-F238E27FC236}">
                  <a16:creationId xmlns:a16="http://schemas.microsoft.com/office/drawing/2014/main" id="{424E9973-D355-4783-8467-67F9780D0298}"/>
                </a:ext>
              </a:extLst>
            </p:cNvPr>
            <p:cNvSpPr>
              <a:spLocks/>
            </p:cNvSpPr>
            <p:nvPr/>
          </p:nvSpPr>
          <p:spPr bwMode="auto">
            <a:xfrm>
              <a:off x="3564" y="34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4" name="Freeform 365">
              <a:extLst>
                <a:ext uri="{FF2B5EF4-FFF2-40B4-BE49-F238E27FC236}">
                  <a16:creationId xmlns:a16="http://schemas.microsoft.com/office/drawing/2014/main" id="{7D315738-C291-4084-8C93-6236BC3DE434}"/>
                </a:ext>
              </a:extLst>
            </p:cNvPr>
            <p:cNvSpPr>
              <a:spLocks/>
            </p:cNvSpPr>
            <p:nvPr/>
          </p:nvSpPr>
          <p:spPr bwMode="auto">
            <a:xfrm>
              <a:off x="3484" y="331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25" name="Freeform 366">
              <a:extLst>
                <a:ext uri="{FF2B5EF4-FFF2-40B4-BE49-F238E27FC236}">
                  <a16:creationId xmlns:a16="http://schemas.microsoft.com/office/drawing/2014/main" id="{B3D74240-3F14-4F6C-94EA-C21B1B4B0B15}"/>
                </a:ext>
              </a:extLst>
            </p:cNvPr>
            <p:cNvSpPr>
              <a:spLocks/>
            </p:cNvSpPr>
            <p:nvPr/>
          </p:nvSpPr>
          <p:spPr bwMode="auto">
            <a:xfrm>
              <a:off x="3564" y="34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26" name="Freeform 367">
              <a:extLst>
                <a:ext uri="{FF2B5EF4-FFF2-40B4-BE49-F238E27FC236}">
                  <a16:creationId xmlns:a16="http://schemas.microsoft.com/office/drawing/2014/main" id="{A78F402F-3601-4A26-9742-C0A5AE58BCC3}"/>
                </a:ext>
              </a:extLst>
            </p:cNvPr>
            <p:cNvSpPr>
              <a:spLocks/>
            </p:cNvSpPr>
            <p:nvPr/>
          </p:nvSpPr>
          <p:spPr bwMode="auto">
            <a:xfrm>
              <a:off x="3636" y="332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7" name="Freeform 368">
              <a:extLst>
                <a:ext uri="{FF2B5EF4-FFF2-40B4-BE49-F238E27FC236}">
                  <a16:creationId xmlns:a16="http://schemas.microsoft.com/office/drawing/2014/main" id="{2F5DB45F-D19A-4A71-BF4D-8BEAFB03D678}"/>
                </a:ext>
              </a:extLst>
            </p:cNvPr>
            <p:cNvSpPr>
              <a:spLocks/>
            </p:cNvSpPr>
            <p:nvPr/>
          </p:nvSpPr>
          <p:spPr bwMode="auto">
            <a:xfrm>
              <a:off x="3716" y="333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8" name="Freeform 369">
              <a:extLst>
                <a:ext uri="{FF2B5EF4-FFF2-40B4-BE49-F238E27FC236}">
                  <a16:creationId xmlns:a16="http://schemas.microsoft.com/office/drawing/2014/main" id="{A0BDCFBD-CD3A-4BC0-8E51-E8480B8F5FF9}"/>
                </a:ext>
              </a:extLst>
            </p:cNvPr>
            <p:cNvSpPr>
              <a:spLocks/>
            </p:cNvSpPr>
            <p:nvPr/>
          </p:nvSpPr>
          <p:spPr bwMode="auto">
            <a:xfrm>
              <a:off x="3636" y="332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29" name="Freeform 370">
              <a:extLst>
                <a:ext uri="{FF2B5EF4-FFF2-40B4-BE49-F238E27FC236}">
                  <a16:creationId xmlns:a16="http://schemas.microsoft.com/office/drawing/2014/main" id="{E40C5193-22DA-4704-9ADC-6FBBDF849C55}"/>
                </a:ext>
              </a:extLst>
            </p:cNvPr>
            <p:cNvSpPr>
              <a:spLocks/>
            </p:cNvSpPr>
            <p:nvPr/>
          </p:nvSpPr>
          <p:spPr bwMode="auto">
            <a:xfrm>
              <a:off x="3716" y="333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0" name="Freeform 371">
              <a:extLst>
                <a:ext uri="{FF2B5EF4-FFF2-40B4-BE49-F238E27FC236}">
                  <a16:creationId xmlns:a16="http://schemas.microsoft.com/office/drawing/2014/main" id="{F0C89A45-1F6C-4C1D-9D21-EDBD4B244219}"/>
                </a:ext>
              </a:extLst>
            </p:cNvPr>
            <p:cNvSpPr>
              <a:spLocks/>
            </p:cNvSpPr>
            <p:nvPr/>
          </p:nvSpPr>
          <p:spPr bwMode="auto">
            <a:xfrm>
              <a:off x="3780" y="326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1" name="Freeform 372">
              <a:extLst>
                <a:ext uri="{FF2B5EF4-FFF2-40B4-BE49-F238E27FC236}">
                  <a16:creationId xmlns:a16="http://schemas.microsoft.com/office/drawing/2014/main" id="{3EDA6147-44ED-4BBB-8DE7-889E02B25FEF}"/>
                </a:ext>
              </a:extLst>
            </p:cNvPr>
            <p:cNvSpPr>
              <a:spLocks/>
            </p:cNvSpPr>
            <p:nvPr/>
          </p:nvSpPr>
          <p:spPr bwMode="auto">
            <a:xfrm>
              <a:off x="3860" y="33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2" name="Freeform 373">
              <a:extLst>
                <a:ext uri="{FF2B5EF4-FFF2-40B4-BE49-F238E27FC236}">
                  <a16:creationId xmlns:a16="http://schemas.microsoft.com/office/drawing/2014/main" id="{15A5C969-354B-42A0-89A6-692833187D58}"/>
                </a:ext>
              </a:extLst>
            </p:cNvPr>
            <p:cNvSpPr>
              <a:spLocks/>
            </p:cNvSpPr>
            <p:nvPr/>
          </p:nvSpPr>
          <p:spPr bwMode="auto">
            <a:xfrm>
              <a:off x="3780" y="326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3" name="Freeform 374">
              <a:extLst>
                <a:ext uri="{FF2B5EF4-FFF2-40B4-BE49-F238E27FC236}">
                  <a16:creationId xmlns:a16="http://schemas.microsoft.com/office/drawing/2014/main" id="{C7557568-4437-4B2F-B8E9-D0F5F7351FFF}"/>
                </a:ext>
              </a:extLst>
            </p:cNvPr>
            <p:cNvSpPr>
              <a:spLocks/>
            </p:cNvSpPr>
            <p:nvPr/>
          </p:nvSpPr>
          <p:spPr bwMode="auto">
            <a:xfrm>
              <a:off x="3860" y="33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4" name="Freeform 375">
              <a:extLst>
                <a:ext uri="{FF2B5EF4-FFF2-40B4-BE49-F238E27FC236}">
                  <a16:creationId xmlns:a16="http://schemas.microsoft.com/office/drawing/2014/main" id="{F57811AA-D456-4D96-A566-634A0682C05A}"/>
                </a:ext>
              </a:extLst>
            </p:cNvPr>
            <p:cNvSpPr>
              <a:spLocks/>
            </p:cNvSpPr>
            <p:nvPr/>
          </p:nvSpPr>
          <p:spPr bwMode="auto">
            <a:xfrm>
              <a:off x="3420" y="24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5" name="Freeform 376">
              <a:extLst>
                <a:ext uri="{FF2B5EF4-FFF2-40B4-BE49-F238E27FC236}">
                  <a16:creationId xmlns:a16="http://schemas.microsoft.com/office/drawing/2014/main" id="{2997EE4D-9B7B-46E2-952C-E7FB37D683EA}"/>
                </a:ext>
              </a:extLst>
            </p:cNvPr>
            <p:cNvSpPr>
              <a:spLocks/>
            </p:cNvSpPr>
            <p:nvPr/>
          </p:nvSpPr>
          <p:spPr bwMode="auto">
            <a:xfrm>
              <a:off x="3484" y="233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6" name="Freeform 377">
              <a:extLst>
                <a:ext uri="{FF2B5EF4-FFF2-40B4-BE49-F238E27FC236}">
                  <a16:creationId xmlns:a16="http://schemas.microsoft.com/office/drawing/2014/main" id="{EECE7A08-1DCE-475E-A98B-146AE0C4C95C}"/>
                </a:ext>
              </a:extLst>
            </p:cNvPr>
            <p:cNvSpPr>
              <a:spLocks/>
            </p:cNvSpPr>
            <p:nvPr/>
          </p:nvSpPr>
          <p:spPr bwMode="auto">
            <a:xfrm>
              <a:off x="3420" y="24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7" name="Freeform 378">
              <a:extLst>
                <a:ext uri="{FF2B5EF4-FFF2-40B4-BE49-F238E27FC236}">
                  <a16:creationId xmlns:a16="http://schemas.microsoft.com/office/drawing/2014/main" id="{7B1315D6-76B4-4713-9542-E3C172E5339E}"/>
                </a:ext>
              </a:extLst>
            </p:cNvPr>
            <p:cNvSpPr>
              <a:spLocks/>
            </p:cNvSpPr>
            <p:nvPr/>
          </p:nvSpPr>
          <p:spPr bwMode="auto">
            <a:xfrm>
              <a:off x="3484" y="233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8" name="Freeform 379">
              <a:extLst>
                <a:ext uri="{FF2B5EF4-FFF2-40B4-BE49-F238E27FC236}">
                  <a16:creationId xmlns:a16="http://schemas.microsoft.com/office/drawing/2014/main" id="{3D2990DC-3E74-4E9B-A3C7-A40EA578E10A}"/>
                </a:ext>
              </a:extLst>
            </p:cNvPr>
            <p:cNvSpPr>
              <a:spLocks/>
            </p:cNvSpPr>
            <p:nvPr/>
          </p:nvSpPr>
          <p:spPr bwMode="auto">
            <a:xfrm>
              <a:off x="3564" y="254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9" name="Freeform 380">
              <a:extLst>
                <a:ext uri="{FF2B5EF4-FFF2-40B4-BE49-F238E27FC236}">
                  <a16:creationId xmlns:a16="http://schemas.microsoft.com/office/drawing/2014/main" id="{51F8194B-132B-451F-AB69-F073E9FE58FD}"/>
                </a:ext>
              </a:extLst>
            </p:cNvPr>
            <p:cNvSpPr>
              <a:spLocks/>
            </p:cNvSpPr>
            <p:nvPr/>
          </p:nvSpPr>
          <p:spPr bwMode="auto">
            <a:xfrm>
              <a:off x="3636" y="253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0" name="Freeform 381">
              <a:extLst>
                <a:ext uri="{FF2B5EF4-FFF2-40B4-BE49-F238E27FC236}">
                  <a16:creationId xmlns:a16="http://schemas.microsoft.com/office/drawing/2014/main" id="{F504243A-5487-4507-9F72-EE14E3319B5F}"/>
                </a:ext>
              </a:extLst>
            </p:cNvPr>
            <p:cNvSpPr>
              <a:spLocks/>
            </p:cNvSpPr>
            <p:nvPr/>
          </p:nvSpPr>
          <p:spPr bwMode="auto">
            <a:xfrm>
              <a:off x="3564" y="254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41" name="Freeform 382">
              <a:extLst>
                <a:ext uri="{FF2B5EF4-FFF2-40B4-BE49-F238E27FC236}">
                  <a16:creationId xmlns:a16="http://schemas.microsoft.com/office/drawing/2014/main" id="{0DF4D360-8CE7-4B22-BC76-C519075E1625}"/>
                </a:ext>
              </a:extLst>
            </p:cNvPr>
            <p:cNvSpPr>
              <a:spLocks/>
            </p:cNvSpPr>
            <p:nvPr/>
          </p:nvSpPr>
          <p:spPr bwMode="auto">
            <a:xfrm>
              <a:off x="3636" y="253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42" name="Freeform 383">
              <a:extLst>
                <a:ext uri="{FF2B5EF4-FFF2-40B4-BE49-F238E27FC236}">
                  <a16:creationId xmlns:a16="http://schemas.microsoft.com/office/drawing/2014/main" id="{FA4E6C54-EEB3-4799-AE4B-102407B6B8A7}"/>
                </a:ext>
              </a:extLst>
            </p:cNvPr>
            <p:cNvSpPr>
              <a:spLocks/>
            </p:cNvSpPr>
            <p:nvPr/>
          </p:nvSpPr>
          <p:spPr bwMode="auto">
            <a:xfrm>
              <a:off x="3716" y="246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3" name="Freeform 384">
              <a:extLst>
                <a:ext uri="{FF2B5EF4-FFF2-40B4-BE49-F238E27FC236}">
                  <a16:creationId xmlns:a16="http://schemas.microsoft.com/office/drawing/2014/main" id="{0B1ED7F2-FF37-4783-A763-EB9AC436A790}"/>
                </a:ext>
              </a:extLst>
            </p:cNvPr>
            <p:cNvSpPr>
              <a:spLocks/>
            </p:cNvSpPr>
            <p:nvPr/>
          </p:nvSpPr>
          <p:spPr bwMode="auto">
            <a:xfrm>
              <a:off x="3780" y="244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4" name="Freeform 385">
              <a:extLst>
                <a:ext uri="{FF2B5EF4-FFF2-40B4-BE49-F238E27FC236}">
                  <a16:creationId xmlns:a16="http://schemas.microsoft.com/office/drawing/2014/main" id="{AABAA304-CB7E-4E8E-B8FA-9BD8FC1A4C2B}"/>
                </a:ext>
              </a:extLst>
            </p:cNvPr>
            <p:cNvSpPr>
              <a:spLocks/>
            </p:cNvSpPr>
            <p:nvPr/>
          </p:nvSpPr>
          <p:spPr bwMode="auto">
            <a:xfrm>
              <a:off x="3716" y="246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45" name="Freeform 386">
              <a:extLst>
                <a:ext uri="{FF2B5EF4-FFF2-40B4-BE49-F238E27FC236}">
                  <a16:creationId xmlns:a16="http://schemas.microsoft.com/office/drawing/2014/main" id="{2F8300C6-CAEF-40B8-9A96-3DE23D940961}"/>
                </a:ext>
              </a:extLst>
            </p:cNvPr>
            <p:cNvSpPr>
              <a:spLocks/>
            </p:cNvSpPr>
            <p:nvPr/>
          </p:nvSpPr>
          <p:spPr bwMode="auto">
            <a:xfrm>
              <a:off x="3780" y="244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46" name="Freeform 387">
              <a:extLst>
                <a:ext uri="{FF2B5EF4-FFF2-40B4-BE49-F238E27FC236}">
                  <a16:creationId xmlns:a16="http://schemas.microsoft.com/office/drawing/2014/main" id="{3F1260AF-08BE-4E06-AA49-62A0F45656E7}"/>
                </a:ext>
              </a:extLst>
            </p:cNvPr>
            <p:cNvSpPr>
              <a:spLocks/>
            </p:cNvSpPr>
            <p:nvPr/>
          </p:nvSpPr>
          <p:spPr bwMode="auto">
            <a:xfrm>
              <a:off x="3860" y="254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7" name="Freeform 388">
              <a:extLst>
                <a:ext uri="{FF2B5EF4-FFF2-40B4-BE49-F238E27FC236}">
                  <a16:creationId xmlns:a16="http://schemas.microsoft.com/office/drawing/2014/main" id="{F88212AC-691F-4E40-853B-5DFDA31E5626}"/>
                </a:ext>
              </a:extLst>
            </p:cNvPr>
            <p:cNvSpPr>
              <a:spLocks/>
            </p:cNvSpPr>
            <p:nvPr/>
          </p:nvSpPr>
          <p:spPr bwMode="auto">
            <a:xfrm>
              <a:off x="3420" y="21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8" name="Freeform 389">
              <a:extLst>
                <a:ext uri="{FF2B5EF4-FFF2-40B4-BE49-F238E27FC236}">
                  <a16:creationId xmlns:a16="http://schemas.microsoft.com/office/drawing/2014/main" id="{101D61B4-6664-4C00-9D8B-8613486D11BF}"/>
                </a:ext>
              </a:extLst>
            </p:cNvPr>
            <p:cNvSpPr>
              <a:spLocks/>
            </p:cNvSpPr>
            <p:nvPr/>
          </p:nvSpPr>
          <p:spPr bwMode="auto">
            <a:xfrm>
              <a:off x="3860" y="254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49" name="Freeform 390">
              <a:extLst>
                <a:ext uri="{FF2B5EF4-FFF2-40B4-BE49-F238E27FC236}">
                  <a16:creationId xmlns:a16="http://schemas.microsoft.com/office/drawing/2014/main" id="{59805AAC-5E05-45D8-8DF8-DE84AA130C75}"/>
                </a:ext>
              </a:extLst>
            </p:cNvPr>
            <p:cNvSpPr>
              <a:spLocks/>
            </p:cNvSpPr>
            <p:nvPr/>
          </p:nvSpPr>
          <p:spPr bwMode="auto">
            <a:xfrm>
              <a:off x="3420" y="21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0" name="Freeform 391">
              <a:extLst>
                <a:ext uri="{FF2B5EF4-FFF2-40B4-BE49-F238E27FC236}">
                  <a16:creationId xmlns:a16="http://schemas.microsoft.com/office/drawing/2014/main" id="{75951B08-21A4-4C5B-96AB-502547EE3932}"/>
                </a:ext>
              </a:extLst>
            </p:cNvPr>
            <p:cNvSpPr>
              <a:spLocks/>
            </p:cNvSpPr>
            <p:nvPr/>
          </p:nvSpPr>
          <p:spPr bwMode="auto">
            <a:xfrm>
              <a:off x="3484" y="216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1" name="Freeform 392">
              <a:extLst>
                <a:ext uri="{FF2B5EF4-FFF2-40B4-BE49-F238E27FC236}">
                  <a16:creationId xmlns:a16="http://schemas.microsoft.com/office/drawing/2014/main" id="{E28DEBC2-E780-4467-B0E0-E057A277A12A}"/>
                </a:ext>
              </a:extLst>
            </p:cNvPr>
            <p:cNvSpPr>
              <a:spLocks/>
            </p:cNvSpPr>
            <p:nvPr/>
          </p:nvSpPr>
          <p:spPr bwMode="auto">
            <a:xfrm>
              <a:off x="3564" y="231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2" name="Freeform 393">
              <a:extLst>
                <a:ext uri="{FF2B5EF4-FFF2-40B4-BE49-F238E27FC236}">
                  <a16:creationId xmlns:a16="http://schemas.microsoft.com/office/drawing/2014/main" id="{61445A0D-7EC3-4D3C-9C44-993BB1BF74A9}"/>
                </a:ext>
              </a:extLst>
            </p:cNvPr>
            <p:cNvSpPr>
              <a:spLocks/>
            </p:cNvSpPr>
            <p:nvPr/>
          </p:nvSpPr>
          <p:spPr bwMode="auto">
            <a:xfrm>
              <a:off x="3484" y="216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3" name="Freeform 394">
              <a:extLst>
                <a:ext uri="{FF2B5EF4-FFF2-40B4-BE49-F238E27FC236}">
                  <a16:creationId xmlns:a16="http://schemas.microsoft.com/office/drawing/2014/main" id="{338698AB-E7C2-4B0A-8C63-36532E199140}"/>
                </a:ext>
              </a:extLst>
            </p:cNvPr>
            <p:cNvSpPr>
              <a:spLocks/>
            </p:cNvSpPr>
            <p:nvPr/>
          </p:nvSpPr>
          <p:spPr bwMode="auto">
            <a:xfrm>
              <a:off x="3564" y="231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4" name="Freeform 395">
              <a:extLst>
                <a:ext uri="{FF2B5EF4-FFF2-40B4-BE49-F238E27FC236}">
                  <a16:creationId xmlns:a16="http://schemas.microsoft.com/office/drawing/2014/main" id="{49ACB2D6-0F49-4B65-B1A8-6BFC797FA587}"/>
                </a:ext>
              </a:extLst>
            </p:cNvPr>
            <p:cNvSpPr>
              <a:spLocks/>
            </p:cNvSpPr>
            <p:nvPr/>
          </p:nvSpPr>
          <p:spPr bwMode="auto">
            <a:xfrm>
              <a:off x="3636" y="227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5" name="Freeform 396">
              <a:extLst>
                <a:ext uri="{FF2B5EF4-FFF2-40B4-BE49-F238E27FC236}">
                  <a16:creationId xmlns:a16="http://schemas.microsoft.com/office/drawing/2014/main" id="{AFBC63DC-E7A8-4FF4-A30A-E0D002D9BA57}"/>
                </a:ext>
              </a:extLst>
            </p:cNvPr>
            <p:cNvSpPr>
              <a:spLocks/>
            </p:cNvSpPr>
            <p:nvPr/>
          </p:nvSpPr>
          <p:spPr bwMode="auto">
            <a:xfrm>
              <a:off x="3716" y="21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6" name="Freeform 397">
              <a:extLst>
                <a:ext uri="{FF2B5EF4-FFF2-40B4-BE49-F238E27FC236}">
                  <a16:creationId xmlns:a16="http://schemas.microsoft.com/office/drawing/2014/main" id="{08C77928-C9F8-499B-B81B-4E7B4251EF2F}"/>
                </a:ext>
              </a:extLst>
            </p:cNvPr>
            <p:cNvSpPr>
              <a:spLocks/>
            </p:cNvSpPr>
            <p:nvPr/>
          </p:nvSpPr>
          <p:spPr bwMode="auto">
            <a:xfrm>
              <a:off x="3636" y="227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7" name="Freeform 398">
              <a:extLst>
                <a:ext uri="{FF2B5EF4-FFF2-40B4-BE49-F238E27FC236}">
                  <a16:creationId xmlns:a16="http://schemas.microsoft.com/office/drawing/2014/main" id="{49CC4B35-E206-4650-95AB-5213459415B0}"/>
                </a:ext>
              </a:extLst>
            </p:cNvPr>
            <p:cNvSpPr>
              <a:spLocks/>
            </p:cNvSpPr>
            <p:nvPr/>
          </p:nvSpPr>
          <p:spPr bwMode="auto">
            <a:xfrm>
              <a:off x="3716" y="21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8" name="Freeform 399">
              <a:extLst>
                <a:ext uri="{FF2B5EF4-FFF2-40B4-BE49-F238E27FC236}">
                  <a16:creationId xmlns:a16="http://schemas.microsoft.com/office/drawing/2014/main" id="{BBA02E72-FD99-4951-8C85-9D87B404A75F}"/>
                </a:ext>
              </a:extLst>
            </p:cNvPr>
            <p:cNvSpPr>
              <a:spLocks/>
            </p:cNvSpPr>
            <p:nvPr/>
          </p:nvSpPr>
          <p:spPr bwMode="auto">
            <a:xfrm>
              <a:off x="3780" y="224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9" name="Freeform 400">
              <a:extLst>
                <a:ext uri="{FF2B5EF4-FFF2-40B4-BE49-F238E27FC236}">
                  <a16:creationId xmlns:a16="http://schemas.microsoft.com/office/drawing/2014/main" id="{78205628-0A75-43E1-AD90-C25F6E149838}"/>
                </a:ext>
              </a:extLst>
            </p:cNvPr>
            <p:cNvSpPr>
              <a:spLocks/>
            </p:cNvSpPr>
            <p:nvPr/>
          </p:nvSpPr>
          <p:spPr bwMode="auto">
            <a:xfrm>
              <a:off x="3860" y="23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0" name="Freeform 401">
              <a:extLst>
                <a:ext uri="{FF2B5EF4-FFF2-40B4-BE49-F238E27FC236}">
                  <a16:creationId xmlns:a16="http://schemas.microsoft.com/office/drawing/2014/main" id="{1D12FC3B-9C87-4DC2-8E1E-9CC74C6DA538}"/>
                </a:ext>
              </a:extLst>
            </p:cNvPr>
            <p:cNvSpPr>
              <a:spLocks/>
            </p:cNvSpPr>
            <p:nvPr/>
          </p:nvSpPr>
          <p:spPr bwMode="auto">
            <a:xfrm>
              <a:off x="3780" y="224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1" name="Freeform 402">
              <a:extLst>
                <a:ext uri="{FF2B5EF4-FFF2-40B4-BE49-F238E27FC236}">
                  <a16:creationId xmlns:a16="http://schemas.microsoft.com/office/drawing/2014/main" id="{58C9339F-A37F-4293-BB93-9774D08A1A0F}"/>
                </a:ext>
              </a:extLst>
            </p:cNvPr>
            <p:cNvSpPr>
              <a:spLocks/>
            </p:cNvSpPr>
            <p:nvPr/>
          </p:nvSpPr>
          <p:spPr bwMode="auto">
            <a:xfrm>
              <a:off x="3860" y="23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2" name="Freeform 403">
              <a:extLst>
                <a:ext uri="{FF2B5EF4-FFF2-40B4-BE49-F238E27FC236}">
                  <a16:creationId xmlns:a16="http://schemas.microsoft.com/office/drawing/2014/main" id="{BA9D1707-ED17-40C3-9257-BBF121694FD9}"/>
                </a:ext>
              </a:extLst>
            </p:cNvPr>
            <p:cNvSpPr>
              <a:spLocks/>
            </p:cNvSpPr>
            <p:nvPr/>
          </p:nvSpPr>
          <p:spPr bwMode="auto">
            <a:xfrm>
              <a:off x="3420" y="358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3" name="Freeform 404">
              <a:extLst>
                <a:ext uri="{FF2B5EF4-FFF2-40B4-BE49-F238E27FC236}">
                  <a16:creationId xmlns:a16="http://schemas.microsoft.com/office/drawing/2014/main" id="{31E64E96-57D0-4545-BDB5-E66CBF462F03}"/>
                </a:ext>
              </a:extLst>
            </p:cNvPr>
            <p:cNvSpPr>
              <a:spLocks/>
            </p:cNvSpPr>
            <p:nvPr/>
          </p:nvSpPr>
          <p:spPr bwMode="auto">
            <a:xfrm>
              <a:off x="3484" y="35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4" name="Freeform 405">
              <a:extLst>
                <a:ext uri="{FF2B5EF4-FFF2-40B4-BE49-F238E27FC236}">
                  <a16:creationId xmlns:a16="http://schemas.microsoft.com/office/drawing/2014/main" id="{E6DE6324-CDBA-46FB-BA5E-C41319D48CE2}"/>
                </a:ext>
              </a:extLst>
            </p:cNvPr>
            <p:cNvSpPr>
              <a:spLocks/>
            </p:cNvSpPr>
            <p:nvPr/>
          </p:nvSpPr>
          <p:spPr bwMode="auto">
            <a:xfrm>
              <a:off x="3420" y="358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5" name="Freeform 406">
              <a:extLst>
                <a:ext uri="{FF2B5EF4-FFF2-40B4-BE49-F238E27FC236}">
                  <a16:creationId xmlns:a16="http://schemas.microsoft.com/office/drawing/2014/main" id="{40795AFD-8993-4BD1-8566-BAE4A87477D1}"/>
                </a:ext>
              </a:extLst>
            </p:cNvPr>
            <p:cNvSpPr>
              <a:spLocks/>
            </p:cNvSpPr>
            <p:nvPr/>
          </p:nvSpPr>
          <p:spPr bwMode="auto">
            <a:xfrm>
              <a:off x="3484" y="35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6" name="Freeform 407">
              <a:extLst>
                <a:ext uri="{FF2B5EF4-FFF2-40B4-BE49-F238E27FC236}">
                  <a16:creationId xmlns:a16="http://schemas.microsoft.com/office/drawing/2014/main" id="{6893C641-1D30-4AB0-A22B-4E3011064B8A}"/>
                </a:ext>
              </a:extLst>
            </p:cNvPr>
            <p:cNvSpPr>
              <a:spLocks/>
            </p:cNvSpPr>
            <p:nvPr/>
          </p:nvSpPr>
          <p:spPr bwMode="auto">
            <a:xfrm>
              <a:off x="3564" y="363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7" name="Freeform 408">
              <a:extLst>
                <a:ext uri="{FF2B5EF4-FFF2-40B4-BE49-F238E27FC236}">
                  <a16:creationId xmlns:a16="http://schemas.microsoft.com/office/drawing/2014/main" id="{A30B7EF2-73D3-408D-86B4-C0084A6AD95A}"/>
                </a:ext>
              </a:extLst>
            </p:cNvPr>
            <p:cNvSpPr>
              <a:spLocks/>
            </p:cNvSpPr>
            <p:nvPr/>
          </p:nvSpPr>
          <p:spPr bwMode="auto">
            <a:xfrm>
              <a:off x="3636" y="366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8" name="Freeform 409">
              <a:extLst>
                <a:ext uri="{FF2B5EF4-FFF2-40B4-BE49-F238E27FC236}">
                  <a16:creationId xmlns:a16="http://schemas.microsoft.com/office/drawing/2014/main" id="{3BDC8EAA-B5C9-41F3-A2D8-C04E28228A75}"/>
                </a:ext>
              </a:extLst>
            </p:cNvPr>
            <p:cNvSpPr>
              <a:spLocks/>
            </p:cNvSpPr>
            <p:nvPr/>
          </p:nvSpPr>
          <p:spPr bwMode="auto">
            <a:xfrm>
              <a:off x="3564" y="363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9" name="Freeform 410">
              <a:extLst>
                <a:ext uri="{FF2B5EF4-FFF2-40B4-BE49-F238E27FC236}">
                  <a16:creationId xmlns:a16="http://schemas.microsoft.com/office/drawing/2014/main" id="{27DEFDC4-96AA-4FD2-B57E-4FA2411CAAA6}"/>
                </a:ext>
              </a:extLst>
            </p:cNvPr>
            <p:cNvSpPr>
              <a:spLocks/>
            </p:cNvSpPr>
            <p:nvPr/>
          </p:nvSpPr>
          <p:spPr bwMode="auto">
            <a:xfrm>
              <a:off x="3636" y="366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0" name="Freeform 411">
              <a:extLst>
                <a:ext uri="{FF2B5EF4-FFF2-40B4-BE49-F238E27FC236}">
                  <a16:creationId xmlns:a16="http://schemas.microsoft.com/office/drawing/2014/main" id="{9D10AB46-0964-4DBC-8F9F-F6DB07137463}"/>
                </a:ext>
              </a:extLst>
            </p:cNvPr>
            <p:cNvSpPr>
              <a:spLocks/>
            </p:cNvSpPr>
            <p:nvPr/>
          </p:nvSpPr>
          <p:spPr bwMode="auto">
            <a:xfrm>
              <a:off x="3716" y="36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1" name="Freeform 412">
              <a:extLst>
                <a:ext uri="{FF2B5EF4-FFF2-40B4-BE49-F238E27FC236}">
                  <a16:creationId xmlns:a16="http://schemas.microsoft.com/office/drawing/2014/main" id="{A68F8F71-9EFA-45FD-B670-F66D572601B5}"/>
                </a:ext>
              </a:extLst>
            </p:cNvPr>
            <p:cNvSpPr>
              <a:spLocks/>
            </p:cNvSpPr>
            <p:nvPr/>
          </p:nvSpPr>
          <p:spPr bwMode="auto">
            <a:xfrm>
              <a:off x="3780" y="364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2" name="Freeform 413">
              <a:extLst>
                <a:ext uri="{FF2B5EF4-FFF2-40B4-BE49-F238E27FC236}">
                  <a16:creationId xmlns:a16="http://schemas.microsoft.com/office/drawing/2014/main" id="{9AFD2AFF-9525-4C71-85D1-822577F3225B}"/>
                </a:ext>
              </a:extLst>
            </p:cNvPr>
            <p:cNvSpPr>
              <a:spLocks/>
            </p:cNvSpPr>
            <p:nvPr/>
          </p:nvSpPr>
          <p:spPr bwMode="auto">
            <a:xfrm>
              <a:off x="3716" y="36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3" name="Freeform 414">
              <a:extLst>
                <a:ext uri="{FF2B5EF4-FFF2-40B4-BE49-F238E27FC236}">
                  <a16:creationId xmlns:a16="http://schemas.microsoft.com/office/drawing/2014/main" id="{94967DC9-7F4C-404A-8F04-031B5F7A6CDB}"/>
                </a:ext>
              </a:extLst>
            </p:cNvPr>
            <p:cNvSpPr>
              <a:spLocks/>
            </p:cNvSpPr>
            <p:nvPr/>
          </p:nvSpPr>
          <p:spPr bwMode="auto">
            <a:xfrm>
              <a:off x="3780" y="364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4" name="Freeform 415">
              <a:extLst>
                <a:ext uri="{FF2B5EF4-FFF2-40B4-BE49-F238E27FC236}">
                  <a16:creationId xmlns:a16="http://schemas.microsoft.com/office/drawing/2014/main" id="{53ABEE36-A75C-46DB-B3BA-0100ED26774C}"/>
                </a:ext>
              </a:extLst>
            </p:cNvPr>
            <p:cNvSpPr>
              <a:spLocks/>
            </p:cNvSpPr>
            <p:nvPr/>
          </p:nvSpPr>
          <p:spPr bwMode="auto">
            <a:xfrm>
              <a:off x="3860" y="35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5" name="Freeform 416">
              <a:extLst>
                <a:ext uri="{FF2B5EF4-FFF2-40B4-BE49-F238E27FC236}">
                  <a16:creationId xmlns:a16="http://schemas.microsoft.com/office/drawing/2014/main" id="{91438C69-77F0-442C-A76E-C51E56D1F0B2}"/>
                </a:ext>
              </a:extLst>
            </p:cNvPr>
            <p:cNvSpPr>
              <a:spLocks/>
            </p:cNvSpPr>
            <p:nvPr/>
          </p:nvSpPr>
          <p:spPr bwMode="auto">
            <a:xfrm>
              <a:off x="3420" y="352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6" name="Freeform 417">
              <a:extLst>
                <a:ext uri="{FF2B5EF4-FFF2-40B4-BE49-F238E27FC236}">
                  <a16:creationId xmlns:a16="http://schemas.microsoft.com/office/drawing/2014/main" id="{5607F9A9-E529-47C8-8FC8-AE47740B0C17}"/>
                </a:ext>
              </a:extLst>
            </p:cNvPr>
            <p:cNvSpPr>
              <a:spLocks/>
            </p:cNvSpPr>
            <p:nvPr/>
          </p:nvSpPr>
          <p:spPr bwMode="auto">
            <a:xfrm>
              <a:off x="3860" y="35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7" name="Freeform 418">
              <a:extLst>
                <a:ext uri="{FF2B5EF4-FFF2-40B4-BE49-F238E27FC236}">
                  <a16:creationId xmlns:a16="http://schemas.microsoft.com/office/drawing/2014/main" id="{33A31CCF-79E1-417A-9A55-3E1D3C659688}"/>
                </a:ext>
              </a:extLst>
            </p:cNvPr>
            <p:cNvSpPr>
              <a:spLocks/>
            </p:cNvSpPr>
            <p:nvPr/>
          </p:nvSpPr>
          <p:spPr bwMode="auto">
            <a:xfrm>
              <a:off x="3420" y="352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8" name="Freeform 419">
              <a:extLst>
                <a:ext uri="{FF2B5EF4-FFF2-40B4-BE49-F238E27FC236}">
                  <a16:creationId xmlns:a16="http://schemas.microsoft.com/office/drawing/2014/main" id="{319C4F75-FE85-40D2-A4C4-01072393A0B1}"/>
                </a:ext>
              </a:extLst>
            </p:cNvPr>
            <p:cNvSpPr>
              <a:spLocks/>
            </p:cNvSpPr>
            <p:nvPr/>
          </p:nvSpPr>
          <p:spPr bwMode="auto">
            <a:xfrm>
              <a:off x="3484" y="348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9" name="Freeform 420">
              <a:extLst>
                <a:ext uri="{FF2B5EF4-FFF2-40B4-BE49-F238E27FC236}">
                  <a16:creationId xmlns:a16="http://schemas.microsoft.com/office/drawing/2014/main" id="{EAEEDEA7-A7C5-4A4B-8B48-B457EF032FF9}"/>
                </a:ext>
              </a:extLst>
            </p:cNvPr>
            <p:cNvSpPr>
              <a:spLocks/>
            </p:cNvSpPr>
            <p:nvPr/>
          </p:nvSpPr>
          <p:spPr bwMode="auto">
            <a:xfrm>
              <a:off x="3564" y="34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0" name="Freeform 421">
              <a:extLst>
                <a:ext uri="{FF2B5EF4-FFF2-40B4-BE49-F238E27FC236}">
                  <a16:creationId xmlns:a16="http://schemas.microsoft.com/office/drawing/2014/main" id="{0E875FBE-6834-467B-9C3E-74684B7843DB}"/>
                </a:ext>
              </a:extLst>
            </p:cNvPr>
            <p:cNvSpPr>
              <a:spLocks/>
            </p:cNvSpPr>
            <p:nvPr/>
          </p:nvSpPr>
          <p:spPr bwMode="auto">
            <a:xfrm>
              <a:off x="3484" y="348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1" name="Freeform 422">
              <a:extLst>
                <a:ext uri="{FF2B5EF4-FFF2-40B4-BE49-F238E27FC236}">
                  <a16:creationId xmlns:a16="http://schemas.microsoft.com/office/drawing/2014/main" id="{FB561F5B-B0EE-4A91-BD14-E47DE398CADF}"/>
                </a:ext>
              </a:extLst>
            </p:cNvPr>
            <p:cNvSpPr>
              <a:spLocks/>
            </p:cNvSpPr>
            <p:nvPr/>
          </p:nvSpPr>
          <p:spPr bwMode="auto">
            <a:xfrm>
              <a:off x="3564" y="34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2" name="Freeform 423">
              <a:extLst>
                <a:ext uri="{FF2B5EF4-FFF2-40B4-BE49-F238E27FC236}">
                  <a16:creationId xmlns:a16="http://schemas.microsoft.com/office/drawing/2014/main" id="{ACB41685-DB4C-44F5-9BBD-65971E688DBB}"/>
                </a:ext>
              </a:extLst>
            </p:cNvPr>
            <p:cNvSpPr>
              <a:spLocks/>
            </p:cNvSpPr>
            <p:nvPr/>
          </p:nvSpPr>
          <p:spPr bwMode="auto">
            <a:xfrm>
              <a:off x="3636" y="344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3" name="Freeform 424">
              <a:extLst>
                <a:ext uri="{FF2B5EF4-FFF2-40B4-BE49-F238E27FC236}">
                  <a16:creationId xmlns:a16="http://schemas.microsoft.com/office/drawing/2014/main" id="{61649547-AA2E-45CA-BEEE-5452C0A59724}"/>
                </a:ext>
              </a:extLst>
            </p:cNvPr>
            <p:cNvSpPr>
              <a:spLocks/>
            </p:cNvSpPr>
            <p:nvPr/>
          </p:nvSpPr>
          <p:spPr bwMode="auto">
            <a:xfrm>
              <a:off x="3716" y="34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4" name="Freeform 425">
              <a:extLst>
                <a:ext uri="{FF2B5EF4-FFF2-40B4-BE49-F238E27FC236}">
                  <a16:creationId xmlns:a16="http://schemas.microsoft.com/office/drawing/2014/main" id="{5C20E0D8-5848-4F4A-8D24-66A0F5804F6D}"/>
                </a:ext>
              </a:extLst>
            </p:cNvPr>
            <p:cNvSpPr>
              <a:spLocks/>
            </p:cNvSpPr>
            <p:nvPr/>
          </p:nvSpPr>
          <p:spPr bwMode="auto">
            <a:xfrm>
              <a:off x="3636" y="344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5" name="Freeform 426">
              <a:extLst>
                <a:ext uri="{FF2B5EF4-FFF2-40B4-BE49-F238E27FC236}">
                  <a16:creationId xmlns:a16="http://schemas.microsoft.com/office/drawing/2014/main" id="{F1B25640-8238-4B75-B970-9057F2F1367E}"/>
                </a:ext>
              </a:extLst>
            </p:cNvPr>
            <p:cNvSpPr>
              <a:spLocks/>
            </p:cNvSpPr>
            <p:nvPr/>
          </p:nvSpPr>
          <p:spPr bwMode="auto">
            <a:xfrm>
              <a:off x="3716" y="34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6" name="Freeform 427">
              <a:extLst>
                <a:ext uri="{FF2B5EF4-FFF2-40B4-BE49-F238E27FC236}">
                  <a16:creationId xmlns:a16="http://schemas.microsoft.com/office/drawing/2014/main" id="{1C579DB7-7C80-4516-8025-E8066AAB0E5B}"/>
                </a:ext>
              </a:extLst>
            </p:cNvPr>
            <p:cNvSpPr>
              <a:spLocks/>
            </p:cNvSpPr>
            <p:nvPr/>
          </p:nvSpPr>
          <p:spPr bwMode="auto">
            <a:xfrm>
              <a:off x="3780" y="339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7" name="Freeform 428">
              <a:extLst>
                <a:ext uri="{FF2B5EF4-FFF2-40B4-BE49-F238E27FC236}">
                  <a16:creationId xmlns:a16="http://schemas.microsoft.com/office/drawing/2014/main" id="{6F7AB80A-413E-4DB5-A8DA-217B0AF597A9}"/>
                </a:ext>
              </a:extLst>
            </p:cNvPr>
            <p:cNvSpPr>
              <a:spLocks/>
            </p:cNvSpPr>
            <p:nvPr/>
          </p:nvSpPr>
          <p:spPr bwMode="auto">
            <a:xfrm>
              <a:off x="3860" y="340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8" name="Freeform 429">
              <a:extLst>
                <a:ext uri="{FF2B5EF4-FFF2-40B4-BE49-F238E27FC236}">
                  <a16:creationId xmlns:a16="http://schemas.microsoft.com/office/drawing/2014/main" id="{38075AAE-EDF3-4A88-9CBA-1EBAEED7FF33}"/>
                </a:ext>
              </a:extLst>
            </p:cNvPr>
            <p:cNvSpPr>
              <a:spLocks/>
            </p:cNvSpPr>
            <p:nvPr/>
          </p:nvSpPr>
          <p:spPr bwMode="auto">
            <a:xfrm>
              <a:off x="3780" y="339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9" name="Freeform 430">
              <a:extLst>
                <a:ext uri="{FF2B5EF4-FFF2-40B4-BE49-F238E27FC236}">
                  <a16:creationId xmlns:a16="http://schemas.microsoft.com/office/drawing/2014/main" id="{351CF091-8931-415E-9E32-13E02843C2A4}"/>
                </a:ext>
              </a:extLst>
            </p:cNvPr>
            <p:cNvSpPr>
              <a:spLocks/>
            </p:cNvSpPr>
            <p:nvPr/>
          </p:nvSpPr>
          <p:spPr bwMode="auto">
            <a:xfrm>
              <a:off x="3860" y="340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0" name="Freeform 431">
              <a:extLst>
                <a:ext uri="{FF2B5EF4-FFF2-40B4-BE49-F238E27FC236}">
                  <a16:creationId xmlns:a16="http://schemas.microsoft.com/office/drawing/2014/main" id="{CC6A7112-74F3-43F6-8A1F-B64C6527A9BB}"/>
                </a:ext>
              </a:extLst>
            </p:cNvPr>
            <p:cNvSpPr>
              <a:spLocks/>
            </p:cNvSpPr>
            <p:nvPr/>
          </p:nvSpPr>
          <p:spPr bwMode="auto">
            <a:xfrm>
              <a:off x="3420" y="30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1" name="Freeform 432">
              <a:extLst>
                <a:ext uri="{FF2B5EF4-FFF2-40B4-BE49-F238E27FC236}">
                  <a16:creationId xmlns:a16="http://schemas.microsoft.com/office/drawing/2014/main" id="{4C14169D-30D2-487C-8208-B81CB9B7EDD1}"/>
                </a:ext>
              </a:extLst>
            </p:cNvPr>
            <p:cNvSpPr>
              <a:spLocks/>
            </p:cNvSpPr>
            <p:nvPr/>
          </p:nvSpPr>
          <p:spPr bwMode="auto">
            <a:xfrm>
              <a:off x="3484" y="294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2" name="Freeform 433">
              <a:extLst>
                <a:ext uri="{FF2B5EF4-FFF2-40B4-BE49-F238E27FC236}">
                  <a16:creationId xmlns:a16="http://schemas.microsoft.com/office/drawing/2014/main" id="{42738986-DCEB-437F-89F7-1EAE0D791F67}"/>
                </a:ext>
              </a:extLst>
            </p:cNvPr>
            <p:cNvSpPr>
              <a:spLocks/>
            </p:cNvSpPr>
            <p:nvPr/>
          </p:nvSpPr>
          <p:spPr bwMode="auto">
            <a:xfrm>
              <a:off x="3420" y="30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3" name="Freeform 434">
              <a:extLst>
                <a:ext uri="{FF2B5EF4-FFF2-40B4-BE49-F238E27FC236}">
                  <a16:creationId xmlns:a16="http://schemas.microsoft.com/office/drawing/2014/main" id="{A236287E-31A6-4CF7-8AD6-91415F4275AB}"/>
                </a:ext>
              </a:extLst>
            </p:cNvPr>
            <p:cNvSpPr>
              <a:spLocks/>
            </p:cNvSpPr>
            <p:nvPr/>
          </p:nvSpPr>
          <p:spPr bwMode="auto">
            <a:xfrm>
              <a:off x="3484" y="294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4" name="Freeform 435">
              <a:extLst>
                <a:ext uri="{FF2B5EF4-FFF2-40B4-BE49-F238E27FC236}">
                  <a16:creationId xmlns:a16="http://schemas.microsoft.com/office/drawing/2014/main" id="{19BC647E-9EBD-4AF7-8C29-55B21192EC62}"/>
                </a:ext>
              </a:extLst>
            </p:cNvPr>
            <p:cNvSpPr>
              <a:spLocks/>
            </p:cNvSpPr>
            <p:nvPr/>
          </p:nvSpPr>
          <p:spPr bwMode="auto">
            <a:xfrm>
              <a:off x="3564" y="296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5" name="Freeform 436">
              <a:extLst>
                <a:ext uri="{FF2B5EF4-FFF2-40B4-BE49-F238E27FC236}">
                  <a16:creationId xmlns:a16="http://schemas.microsoft.com/office/drawing/2014/main" id="{E0F1BDE9-3185-458F-82D3-293AE7459B32}"/>
                </a:ext>
              </a:extLst>
            </p:cNvPr>
            <p:cNvSpPr>
              <a:spLocks/>
            </p:cNvSpPr>
            <p:nvPr/>
          </p:nvSpPr>
          <p:spPr bwMode="auto">
            <a:xfrm>
              <a:off x="3636" y="2976"/>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6" name="Freeform 437">
              <a:extLst>
                <a:ext uri="{FF2B5EF4-FFF2-40B4-BE49-F238E27FC236}">
                  <a16:creationId xmlns:a16="http://schemas.microsoft.com/office/drawing/2014/main" id="{315B2D68-3278-42B3-9AFF-FCBD40D0DEC7}"/>
                </a:ext>
              </a:extLst>
            </p:cNvPr>
            <p:cNvSpPr>
              <a:spLocks/>
            </p:cNvSpPr>
            <p:nvPr/>
          </p:nvSpPr>
          <p:spPr bwMode="auto">
            <a:xfrm>
              <a:off x="3564" y="296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7" name="Freeform 438">
              <a:extLst>
                <a:ext uri="{FF2B5EF4-FFF2-40B4-BE49-F238E27FC236}">
                  <a16:creationId xmlns:a16="http://schemas.microsoft.com/office/drawing/2014/main" id="{36E041B8-5E9D-4072-ADAE-FA5A50A35E68}"/>
                </a:ext>
              </a:extLst>
            </p:cNvPr>
            <p:cNvSpPr>
              <a:spLocks/>
            </p:cNvSpPr>
            <p:nvPr/>
          </p:nvSpPr>
          <p:spPr bwMode="auto">
            <a:xfrm>
              <a:off x="3636" y="2976"/>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8" name="Freeform 439">
              <a:extLst>
                <a:ext uri="{FF2B5EF4-FFF2-40B4-BE49-F238E27FC236}">
                  <a16:creationId xmlns:a16="http://schemas.microsoft.com/office/drawing/2014/main" id="{949910F6-DA8D-4169-8010-7AFFAEB8EC34}"/>
                </a:ext>
              </a:extLst>
            </p:cNvPr>
            <p:cNvSpPr>
              <a:spLocks/>
            </p:cNvSpPr>
            <p:nvPr/>
          </p:nvSpPr>
          <p:spPr bwMode="auto">
            <a:xfrm>
              <a:off x="3716" y="29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9" name="Freeform 440">
              <a:extLst>
                <a:ext uri="{FF2B5EF4-FFF2-40B4-BE49-F238E27FC236}">
                  <a16:creationId xmlns:a16="http://schemas.microsoft.com/office/drawing/2014/main" id="{763BFF9B-6DF8-4DCA-9058-490DA26B9FA3}"/>
                </a:ext>
              </a:extLst>
            </p:cNvPr>
            <p:cNvSpPr>
              <a:spLocks/>
            </p:cNvSpPr>
            <p:nvPr/>
          </p:nvSpPr>
          <p:spPr bwMode="auto">
            <a:xfrm>
              <a:off x="3780" y="287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0" name="Freeform 441">
              <a:extLst>
                <a:ext uri="{FF2B5EF4-FFF2-40B4-BE49-F238E27FC236}">
                  <a16:creationId xmlns:a16="http://schemas.microsoft.com/office/drawing/2014/main" id="{C42704F3-522D-4446-BDE3-1B5A1A4E494C}"/>
                </a:ext>
              </a:extLst>
            </p:cNvPr>
            <p:cNvSpPr>
              <a:spLocks/>
            </p:cNvSpPr>
            <p:nvPr/>
          </p:nvSpPr>
          <p:spPr bwMode="auto">
            <a:xfrm>
              <a:off x="3716" y="29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1" name="Freeform 442">
              <a:extLst>
                <a:ext uri="{FF2B5EF4-FFF2-40B4-BE49-F238E27FC236}">
                  <a16:creationId xmlns:a16="http://schemas.microsoft.com/office/drawing/2014/main" id="{96F7192E-86E1-4F75-8D2C-EF7D4A36E58A}"/>
                </a:ext>
              </a:extLst>
            </p:cNvPr>
            <p:cNvSpPr>
              <a:spLocks/>
            </p:cNvSpPr>
            <p:nvPr/>
          </p:nvSpPr>
          <p:spPr bwMode="auto">
            <a:xfrm>
              <a:off x="3780" y="287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2" name="Freeform 443">
              <a:extLst>
                <a:ext uri="{FF2B5EF4-FFF2-40B4-BE49-F238E27FC236}">
                  <a16:creationId xmlns:a16="http://schemas.microsoft.com/office/drawing/2014/main" id="{0C615213-4852-4DAF-A60A-EDE6056B845D}"/>
                </a:ext>
              </a:extLst>
            </p:cNvPr>
            <p:cNvSpPr>
              <a:spLocks/>
            </p:cNvSpPr>
            <p:nvPr/>
          </p:nvSpPr>
          <p:spPr bwMode="auto">
            <a:xfrm>
              <a:off x="3860" y="30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3" name="Freeform 444">
              <a:extLst>
                <a:ext uri="{FF2B5EF4-FFF2-40B4-BE49-F238E27FC236}">
                  <a16:creationId xmlns:a16="http://schemas.microsoft.com/office/drawing/2014/main" id="{419BA738-E464-4620-B754-0A0F1D9ED6B6}"/>
                </a:ext>
              </a:extLst>
            </p:cNvPr>
            <p:cNvSpPr>
              <a:spLocks/>
            </p:cNvSpPr>
            <p:nvPr/>
          </p:nvSpPr>
          <p:spPr bwMode="auto">
            <a:xfrm>
              <a:off x="3420" y="22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4" name="Freeform 445">
              <a:extLst>
                <a:ext uri="{FF2B5EF4-FFF2-40B4-BE49-F238E27FC236}">
                  <a16:creationId xmlns:a16="http://schemas.microsoft.com/office/drawing/2014/main" id="{6B207817-E373-4495-88AF-D3038713D798}"/>
                </a:ext>
              </a:extLst>
            </p:cNvPr>
            <p:cNvSpPr>
              <a:spLocks/>
            </p:cNvSpPr>
            <p:nvPr/>
          </p:nvSpPr>
          <p:spPr bwMode="auto">
            <a:xfrm>
              <a:off x="3860" y="30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5" name="Freeform 446">
              <a:extLst>
                <a:ext uri="{FF2B5EF4-FFF2-40B4-BE49-F238E27FC236}">
                  <a16:creationId xmlns:a16="http://schemas.microsoft.com/office/drawing/2014/main" id="{83FB5178-8B0C-4C84-8160-778FF281D1C1}"/>
                </a:ext>
              </a:extLst>
            </p:cNvPr>
            <p:cNvSpPr>
              <a:spLocks/>
            </p:cNvSpPr>
            <p:nvPr/>
          </p:nvSpPr>
          <p:spPr bwMode="auto">
            <a:xfrm>
              <a:off x="3420" y="22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6" name="Freeform 447">
              <a:extLst>
                <a:ext uri="{FF2B5EF4-FFF2-40B4-BE49-F238E27FC236}">
                  <a16:creationId xmlns:a16="http://schemas.microsoft.com/office/drawing/2014/main" id="{C7546439-0557-4911-9443-A152EF6B2E01}"/>
                </a:ext>
              </a:extLst>
            </p:cNvPr>
            <p:cNvSpPr>
              <a:spLocks/>
            </p:cNvSpPr>
            <p:nvPr/>
          </p:nvSpPr>
          <p:spPr bwMode="auto">
            <a:xfrm>
              <a:off x="3484" y="22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7" name="Freeform 448">
              <a:extLst>
                <a:ext uri="{FF2B5EF4-FFF2-40B4-BE49-F238E27FC236}">
                  <a16:creationId xmlns:a16="http://schemas.microsoft.com/office/drawing/2014/main" id="{A4B6F00C-3548-4E8C-BAE5-0EC5CC669705}"/>
                </a:ext>
              </a:extLst>
            </p:cNvPr>
            <p:cNvSpPr>
              <a:spLocks/>
            </p:cNvSpPr>
            <p:nvPr/>
          </p:nvSpPr>
          <p:spPr bwMode="auto">
            <a:xfrm>
              <a:off x="3564" y="245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8" name="Freeform 449">
              <a:extLst>
                <a:ext uri="{FF2B5EF4-FFF2-40B4-BE49-F238E27FC236}">
                  <a16:creationId xmlns:a16="http://schemas.microsoft.com/office/drawing/2014/main" id="{D4BF7E7C-A46E-463D-9C46-61739F487B7E}"/>
                </a:ext>
              </a:extLst>
            </p:cNvPr>
            <p:cNvSpPr>
              <a:spLocks/>
            </p:cNvSpPr>
            <p:nvPr/>
          </p:nvSpPr>
          <p:spPr bwMode="auto">
            <a:xfrm>
              <a:off x="3484" y="22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9" name="Freeform 450">
              <a:extLst>
                <a:ext uri="{FF2B5EF4-FFF2-40B4-BE49-F238E27FC236}">
                  <a16:creationId xmlns:a16="http://schemas.microsoft.com/office/drawing/2014/main" id="{90FEA229-9AD5-46BC-999C-382841682A4E}"/>
                </a:ext>
              </a:extLst>
            </p:cNvPr>
            <p:cNvSpPr>
              <a:spLocks/>
            </p:cNvSpPr>
            <p:nvPr/>
          </p:nvSpPr>
          <p:spPr bwMode="auto">
            <a:xfrm>
              <a:off x="3564" y="245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0" name="Freeform 451">
              <a:extLst>
                <a:ext uri="{FF2B5EF4-FFF2-40B4-BE49-F238E27FC236}">
                  <a16:creationId xmlns:a16="http://schemas.microsoft.com/office/drawing/2014/main" id="{DECDE7A8-1695-4C76-84FF-F71D699C8072}"/>
                </a:ext>
              </a:extLst>
            </p:cNvPr>
            <p:cNvSpPr>
              <a:spLocks/>
            </p:cNvSpPr>
            <p:nvPr/>
          </p:nvSpPr>
          <p:spPr bwMode="auto">
            <a:xfrm>
              <a:off x="3636" y="244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1" name="Freeform 452">
              <a:extLst>
                <a:ext uri="{FF2B5EF4-FFF2-40B4-BE49-F238E27FC236}">
                  <a16:creationId xmlns:a16="http://schemas.microsoft.com/office/drawing/2014/main" id="{641BF7DD-590D-4066-8535-B9DBB5FAD032}"/>
                </a:ext>
              </a:extLst>
            </p:cNvPr>
            <p:cNvSpPr>
              <a:spLocks/>
            </p:cNvSpPr>
            <p:nvPr/>
          </p:nvSpPr>
          <p:spPr bwMode="auto">
            <a:xfrm>
              <a:off x="3716" y="22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2" name="Freeform 453">
              <a:extLst>
                <a:ext uri="{FF2B5EF4-FFF2-40B4-BE49-F238E27FC236}">
                  <a16:creationId xmlns:a16="http://schemas.microsoft.com/office/drawing/2014/main" id="{DEBD8C8D-F117-4AC1-9C03-43AA36F1417B}"/>
                </a:ext>
              </a:extLst>
            </p:cNvPr>
            <p:cNvSpPr>
              <a:spLocks/>
            </p:cNvSpPr>
            <p:nvPr/>
          </p:nvSpPr>
          <p:spPr bwMode="auto">
            <a:xfrm>
              <a:off x="3636" y="244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3" name="Freeform 454">
              <a:extLst>
                <a:ext uri="{FF2B5EF4-FFF2-40B4-BE49-F238E27FC236}">
                  <a16:creationId xmlns:a16="http://schemas.microsoft.com/office/drawing/2014/main" id="{A5E35093-208A-488F-9710-9C859A0DB090}"/>
                </a:ext>
              </a:extLst>
            </p:cNvPr>
            <p:cNvSpPr>
              <a:spLocks/>
            </p:cNvSpPr>
            <p:nvPr/>
          </p:nvSpPr>
          <p:spPr bwMode="auto">
            <a:xfrm>
              <a:off x="3716" y="22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4" name="Freeform 455">
              <a:extLst>
                <a:ext uri="{FF2B5EF4-FFF2-40B4-BE49-F238E27FC236}">
                  <a16:creationId xmlns:a16="http://schemas.microsoft.com/office/drawing/2014/main" id="{26154A37-3D10-4B29-9E2B-028455ADACB4}"/>
                </a:ext>
              </a:extLst>
            </p:cNvPr>
            <p:cNvSpPr>
              <a:spLocks/>
            </p:cNvSpPr>
            <p:nvPr/>
          </p:nvSpPr>
          <p:spPr bwMode="auto">
            <a:xfrm>
              <a:off x="3780" y="233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5" name="Freeform 456">
              <a:extLst>
                <a:ext uri="{FF2B5EF4-FFF2-40B4-BE49-F238E27FC236}">
                  <a16:creationId xmlns:a16="http://schemas.microsoft.com/office/drawing/2014/main" id="{EA74C1B8-080C-4816-84E3-D057C8B6B92E}"/>
                </a:ext>
              </a:extLst>
            </p:cNvPr>
            <p:cNvSpPr>
              <a:spLocks/>
            </p:cNvSpPr>
            <p:nvPr/>
          </p:nvSpPr>
          <p:spPr bwMode="auto">
            <a:xfrm>
              <a:off x="3860" y="24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6" name="Freeform 457">
              <a:extLst>
                <a:ext uri="{FF2B5EF4-FFF2-40B4-BE49-F238E27FC236}">
                  <a16:creationId xmlns:a16="http://schemas.microsoft.com/office/drawing/2014/main" id="{74B62A30-2350-46E9-8D2A-EC2CE2B20598}"/>
                </a:ext>
              </a:extLst>
            </p:cNvPr>
            <p:cNvSpPr>
              <a:spLocks/>
            </p:cNvSpPr>
            <p:nvPr/>
          </p:nvSpPr>
          <p:spPr bwMode="auto">
            <a:xfrm>
              <a:off x="3780" y="233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7" name="Freeform 458">
              <a:extLst>
                <a:ext uri="{FF2B5EF4-FFF2-40B4-BE49-F238E27FC236}">
                  <a16:creationId xmlns:a16="http://schemas.microsoft.com/office/drawing/2014/main" id="{B04A7A6B-9A5E-4DD6-8D54-46F401CF690D}"/>
                </a:ext>
              </a:extLst>
            </p:cNvPr>
            <p:cNvSpPr>
              <a:spLocks/>
            </p:cNvSpPr>
            <p:nvPr/>
          </p:nvSpPr>
          <p:spPr bwMode="auto">
            <a:xfrm>
              <a:off x="3860" y="24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18" name="Freeform 459">
              <a:extLst>
                <a:ext uri="{FF2B5EF4-FFF2-40B4-BE49-F238E27FC236}">
                  <a16:creationId xmlns:a16="http://schemas.microsoft.com/office/drawing/2014/main" id="{AEEBCD24-B13C-4563-96D6-D89E079F5693}"/>
                </a:ext>
              </a:extLst>
            </p:cNvPr>
            <p:cNvSpPr>
              <a:spLocks/>
            </p:cNvSpPr>
            <p:nvPr/>
          </p:nvSpPr>
          <p:spPr bwMode="auto">
            <a:xfrm>
              <a:off x="3420" y="347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9" name="Freeform 460">
              <a:extLst>
                <a:ext uri="{FF2B5EF4-FFF2-40B4-BE49-F238E27FC236}">
                  <a16:creationId xmlns:a16="http://schemas.microsoft.com/office/drawing/2014/main" id="{91393534-4D1E-4CBE-9F7A-052CC263C786}"/>
                </a:ext>
              </a:extLst>
            </p:cNvPr>
            <p:cNvSpPr>
              <a:spLocks/>
            </p:cNvSpPr>
            <p:nvPr/>
          </p:nvSpPr>
          <p:spPr bwMode="auto">
            <a:xfrm>
              <a:off x="3484" y="347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0" name="Freeform 461">
              <a:extLst>
                <a:ext uri="{FF2B5EF4-FFF2-40B4-BE49-F238E27FC236}">
                  <a16:creationId xmlns:a16="http://schemas.microsoft.com/office/drawing/2014/main" id="{4C84FA00-D853-44B7-B0B8-F1636D2D0086}"/>
                </a:ext>
              </a:extLst>
            </p:cNvPr>
            <p:cNvSpPr>
              <a:spLocks/>
            </p:cNvSpPr>
            <p:nvPr/>
          </p:nvSpPr>
          <p:spPr bwMode="auto">
            <a:xfrm>
              <a:off x="3420" y="347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1" name="Freeform 462">
              <a:extLst>
                <a:ext uri="{FF2B5EF4-FFF2-40B4-BE49-F238E27FC236}">
                  <a16:creationId xmlns:a16="http://schemas.microsoft.com/office/drawing/2014/main" id="{D2EAA4E6-C55C-4F5B-8B85-073C8B224E20}"/>
                </a:ext>
              </a:extLst>
            </p:cNvPr>
            <p:cNvSpPr>
              <a:spLocks/>
            </p:cNvSpPr>
            <p:nvPr/>
          </p:nvSpPr>
          <p:spPr bwMode="auto">
            <a:xfrm>
              <a:off x="3484" y="347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2" name="Freeform 463">
              <a:extLst>
                <a:ext uri="{FF2B5EF4-FFF2-40B4-BE49-F238E27FC236}">
                  <a16:creationId xmlns:a16="http://schemas.microsoft.com/office/drawing/2014/main" id="{11542E88-8901-4648-9076-975C4AF245BE}"/>
                </a:ext>
              </a:extLst>
            </p:cNvPr>
            <p:cNvSpPr>
              <a:spLocks/>
            </p:cNvSpPr>
            <p:nvPr/>
          </p:nvSpPr>
          <p:spPr bwMode="auto">
            <a:xfrm>
              <a:off x="3564" y="34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3" name="Freeform 464">
              <a:extLst>
                <a:ext uri="{FF2B5EF4-FFF2-40B4-BE49-F238E27FC236}">
                  <a16:creationId xmlns:a16="http://schemas.microsoft.com/office/drawing/2014/main" id="{E9EB5B45-8DFA-4980-8D15-DB5F211840AD}"/>
                </a:ext>
              </a:extLst>
            </p:cNvPr>
            <p:cNvSpPr>
              <a:spLocks/>
            </p:cNvSpPr>
            <p:nvPr/>
          </p:nvSpPr>
          <p:spPr bwMode="auto">
            <a:xfrm>
              <a:off x="3636" y="336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4" name="Freeform 465">
              <a:extLst>
                <a:ext uri="{FF2B5EF4-FFF2-40B4-BE49-F238E27FC236}">
                  <a16:creationId xmlns:a16="http://schemas.microsoft.com/office/drawing/2014/main" id="{C988EFA7-F8C1-461C-93DD-7E40332DFD3B}"/>
                </a:ext>
              </a:extLst>
            </p:cNvPr>
            <p:cNvSpPr>
              <a:spLocks/>
            </p:cNvSpPr>
            <p:nvPr/>
          </p:nvSpPr>
          <p:spPr bwMode="auto">
            <a:xfrm>
              <a:off x="3564" y="34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5" name="Freeform 466">
              <a:extLst>
                <a:ext uri="{FF2B5EF4-FFF2-40B4-BE49-F238E27FC236}">
                  <a16:creationId xmlns:a16="http://schemas.microsoft.com/office/drawing/2014/main" id="{0EE9E4AA-9586-4345-B750-D7DE318E7768}"/>
                </a:ext>
              </a:extLst>
            </p:cNvPr>
            <p:cNvSpPr>
              <a:spLocks/>
            </p:cNvSpPr>
            <p:nvPr/>
          </p:nvSpPr>
          <p:spPr bwMode="auto">
            <a:xfrm>
              <a:off x="3636" y="336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6" name="Freeform 467">
              <a:extLst>
                <a:ext uri="{FF2B5EF4-FFF2-40B4-BE49-F238E27FC236}">
                  <a16:creationId xmlns:a16="http://schemas.microsoft.com/office/drawing/2014/main" id="{D82CD7FC-B93A-44B7-89B7-56DB3C675813}"/>
                </a:ext>
              </a:extLst>
            </p:cNvPr>
            <p:cNvSpPr>
              <a:spLocks/>
            </p:cNvSpPr>
            <p:nvPr/>
          </p:nvSpPr>
          <p:spPr bwMode="auto">
            <a:xfrm>
              <a:off x="3716" y="34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E3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7" name="Rectangle 468">
              <a:extLst>
                <a:ext uri="{FF2B5EF4-FFF2-40B4-BE49-F238E27FC236}">
                  <a16:creationId xmlns:a16="http://schemas.microsoft.com/office/drawing/2014/main" id="{18922002-5324-4911-812D-237BAAA5E511}"/>
                </a:ext>
              </a:extLst>
            </p:cNvPr>
            <p:cNvSpPr>
              <a:spLocks noChangeArrowheads="1"/>
            </p:cNvSpPr>
            <p:nvPr/>
          </p:nvSpPr>
          <p:spPr bwMode="auto">
            <a:xfrm>
              <a:off x="3270" y="372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0</a:t>
              </a:r>
              <a:endParaRPr lang="en-US" altLang="en-US" sz="3200"/>
            </a:p>
          </p:txBody>
        </p:sp>
        <p:sp>
          <p:nvSpPr>
            <p:cNvPr id="22028" name="Rectangle 469">
              <a:extLst>
                <a:ext uri="{FF2B5EF4-FFF2-40B4-BE49-F238E27FC236}">
                  <a16:creationId xmlns:a16="http://schemas.microsoft.com/office/drawing/2014/main" id="{C030542A-FDF6-4A78-86A0-7F0CC30B1E11}"/>
                </a:ext>
              </a:extLst>
            </p:cNvPr>
            <p:cNvSpPr>
              <a:spLocks noChangeArrowheads="1"/>
            </p:cNvSpPr>
            <p:nvPr/>
          </p:nvSpPr>
          <p:spPr bwMode="auto">
            <a:xfrm>
              <a:off x="3233" y="3543"/>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10</a:t>
              </a:r>
              <a:endParaRPr lang="en-US" altLang="en-US" sz="3200"/>
            </a:p>
          </p:txBody>
        </p:sp>
        <p:sp>
          <p:nvSpPr>
            <p:cNvPr id="22029" name="Rectangle 470">
              <a:extLst>
                <a:ext uri="{FF2B5EF4-FFF2-40B4-BE49-F238E27FC236}">
                  <a16:creationId xmlns:a16="http://schemas.microsoft.com/office/drawing/2014/main" id="{E79F7344-9DBD-4373-A8F9-795A034FCC4E}"/>
                </a:ext>
              </a:extLst>
            </p:cNvPr>
            <p:cNvSpPr>
              <a:spLocks noChangeArrowheads="1"/>
            </p:cNvSpPr>
            <p:nvPr/>
          </p:nvSpPr>
          <p:spPr bwMode="auto">
            <a:xfrm>
              <a:off x="3233" y="3361"/>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20</a:t>
              </a:r>
              <a:endParaRPr lang="en-US" altLang="en-US" sz="3200"/>
            </a:p>
          </p:txBody>
        </p:sp>
        <p:sp>
          <p:nvSpPr>
            <p:cNvPr id="22030" name="Rectangle 471">
              <a:extLst>
                <a:ext uri="{FF2B5EF4-FFF2-40B4-BE49-F238E27FC236}">
                  <a16:creationId xmlns:a16="http://schemas.microsoft.com/office/drawing/2014/main" id="{EF26CBE3-0433-4DA8-8E94-ECE9E55F3593}"/>
                </a:ext>
              </a:extLst>
            </p:cNvPr>
            <p:cNvSpPr>
              <a:spLocks noChangeArrowheads="1"/>
            </p:cNvSpPr>
            <p:nvPr/>
          </p:nvSpPr>
          <p:spPr bwMode="auto">
            <a:xfrm>
              <a:off x="3233" y="3185"/>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30</a:t>
              </a:r>
              <a:endParaRPr lang="en-US" altLang="en-US" sz="3200"/>
            </a:p>
          </p:txBody>
        </p:sp>
        <p:sp>
          <p:nvSpPr>
            <p:cNvPr id="22031" name="Rectangle 472">
              <a:extLst>
                <a:ext uri="{FF2B5EF4-FFF2-40B4-BE49-F238E27FC236}">
                  <a16:creationId xmlns:a16="http://schemas.microsoft.com/office/drawing/2014/main" id="{965A9397-DE73-4A2C-A44A-A0A51D3BFDE6}"/>
                </a:ext>
              </a:extLst>
            </p:cNvPr>
            <p:cNvSpPr>
              <a:spLocks noChangeArrowheads="1"/>
            </p:cNvSpPr>
            <p:nvPr/>
          </p:nvSpPr>
          <p:spPr bwMode="auto">
            <a:xfrm>
              <a:off x="3233" y="300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40</a:t>
              </a:r>
              <a:endParaRPr lang="en-US" altLang="en-US" sz="3200"/>
            </a:p>
          </p:txBody>
        </p:sp>
        <p:sp>
          <p:nvSpPr>
            <p:cNvPr id="22032" name="Rectangle 473">
              <a:extLst>
                <a:ext uri="{FF2B5EF4-FFF2-40B4-BE49-F238E27FC236}">
                  <a16:creationId xmlns:a16="http://schemas.microsoft.com/office/drawing/2014/main" id="{6266289C-8276-439B-B401-597E606925C2}"/>
                </a:ext>
              </a:extLst>
            </p:cNvPr>
            <p:cNvSpPr>
              <a:spLocks noChangeArrowheads="1"/>
            </p:cNvSpPr>
            <p:nvPr/>
          </p:nvSpPr>
          <p:spPr bwMode="auto">
            <a:xfrm>
              <a:off x="3233" y="283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50</a:t>
              </a:r>
              <a:endParaRPr lang="en-US" altLang="en-US" sz="3200"/>
            </a:p>
          </p:txBody>
        </p:sp>
        <p:sp>
          <p:nvSpPr>
            <p:cNvPr id="22033" name="Rectangle 474">
              <a:extLst>
                <a:ext uri="{FF2B5EF4-FFF2-40B4-BE49-F238E27FC236}">
                  <a16:creationId xmlns:a16="http://schemas.microsoft.com/office/drawing/2014/main" id="{50ED80DB-4598-46D8-8055-75D859784FD1}"/>
                </a:ext>
              </a:extLst>
            </p:cNvPr>
            <p:cNvSpPr>
              <a:spLocks noChangeArrowheads="1"/>
            </p:cNvSpPr>
            <p:nvPr/>
          </p:nvSpPr>
          <p:spPr bwMode="auto">
            <a:xfrm>
              <a:off x="3233" y="266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60</a:t>
              </a:r>
              <a:endParaRPr lang="en-US" altLang="en-US" sz="3200"/>
            </a:p>
          </p:txBody>
        </p:sp>
        <p:sp>
          <p:nvSpPr>
            <p:cNvPr id="22034" name="Rectangle 475">
              <a:extLst>
                <a:ext uri="{FF2B5EF4-FFF2-40B4-BE49-F238E27FC236}">
                  <a16:creationId xmlns:a16="http://schemas.microsoft.com/office/drawing/2014/main" id="{353B29B0-5E3C-4D65-A323-A656A6D10CD2}"/>
                </a:ext>
              </a:extLst>
            </p:cNvPr>
            <p:cNvSpPr>
              <a:spLocks noChangeArrowheads="1"/>
            </p:cNvSpPr>
            <p:nvPr/>
          </p:nvSpPr>
          <p:spPr bwMode="auto">
            <a:xfrm>
              <a:off x="3233" y="2481"/>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70</a:t>
              </a:r>
              <a:endParaRPr lang="en-US" altLang="en-US" sz="3200"/>
            </a:p>
          </p:txBody>
        </p:sp>
        <p:sp>
          <p:nvSpPr>
            <p:cNvPr id="22035" name="Rectangle 476">
              <a:extLst>
                <a:ext uri="{FF2B5EF4-FFF2-40B4-BE49-F238E27FC236}">
                  <a16:creationId xmlns:a16="http://schemas.microsoft.com/office/drawing/2014/main" id="{13F46137-EE24-4586-8F05-AEA54775390E}"/>
                </a:ext>
              </a:extLst>
            </p:cNvPr>
            <p:cNvSpPr>
              <a:spLocks noChangeArrowheads="1"/>
            </p:cNvSpPr>
            <p:nvPr/>
          </p:nvSpPr>
          <p:spPr bwMode="auto">
            <a:xfrm>
              <a:off x="3233" y="2305"/>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80</a:t>
              </a:r>
              <a:endParaRPr lang="en-US" altLang="en-US" sz="3200"/>
            </a:p>
          </p:txBody>
        </p:sp>
        <p:sp>
          <p:nvSpPr>
            <p:cNvPr id="22036" name="Rectangle 477">
              <a:extLst>
                <a:ext uri="{FF2B5EF4-FFF2-40B4-BE49-F238E27FC236}">
                  <a16:creationId xmlns:a16="http://schemas.microsoft.com/office/drawing/2014/main" id="{D4DF4311-2C7C-4D8A-A7B7-B91CB61294B4}"/>
                </a:ext>
              </a:extLst>
            </p:cNvPr>
            <p:cNvSpPr>
              <a:spLocks noChangeArrowheads="1"/>
            </p:cNvSpPr>
            <p:nvPr/>
          </p:nvSpPr>
          <p:spPr bwMode="auto">
            <a:xfrm>
              <a:off x="3233" y="212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90</a:t>
              </a:r>
              <a:endParaRPr lang="en-US" altLang="en-US" sz="3200"/>
            </a:p>
          </p:txBody>
        </p:sp>
        <p:sp>
          <p:nvSpPr>
            <p:cNvPr id="22037" name="Rectangle 478">
              <a:extLst>
                <a:ext uri="{FF2B5EF4-FFF2-40B4-BE49-F238E27FC236}">
                  <a16:creationId xmlns:a16="http://schemas.microsoft.com/office/drawing/2014/main" id="{EB533C67-0A94-46F4-9416-10CAB8140283}"/>
                </a:ext>
              </a:extLst>
            </p:cNvPr>
            <p:cNvSpPr>
              <a:spLocks noChangeArrowheads="1"/>
            </p:cNvSpPr>
            <p:nvPr/>
          </p:nvSpPr>
          <p:spPr bwMode="auto">
            <a:xfrm>
              <a:off x="3193" y="1953"/>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100</a:t>
              </a:r>
              <a:endParaRPr lang="en-US" altLang="en-US" sz="3200"/>
            </a:p>
          </p:txBody>
        </p:sp>
        <p:sp>
          <p:nvSpPr>
            <p:cNvPr id="22038" name="Rectangle 479">
              <a:extLst>
                <a:ext uri="{FF2B5EF4-FFF2-40B4-BE49-F238E27FC236}">
                  <a16:creationId xmlns:a16="http://schemas.microsoft.com/office/drawing/2014/main" id="{5AF5F1C8-BBBE-49EE-B2AC-F16423F02B4A}"/>
                </a:ext>
              </a:extLst>
            </p:cNvPr>
            <p:cNvSpPr>
              <a:spLocks noChangeArrowheads="1"/>
            </p:cNvSpPr>
            <p:nvPr/>
          </p:nvSpPr>
          <p:spPr bwMode="auto">
            <a:xfrm rot="16200000" flipH="1">
              <a:off x="2770" y="2825"/>
              <a:ext cx="71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900" b="1">
                  <a:solidFill>
                    <a:srgbClr val="FFFFFF"/>
                  </a:solidFill>
                </a:rPr>
                <a:t>Cells Methylated (%)</a:t>
              </a:r>
              <a:endParaRPr lang="en-US" altLang="en-US" sz="3200"/>
            </a:p>
          </p:txBody>
        </p:sp>
        <p:sp>
          <p:nvSpPr>
            <p:cNvPr id="22039" name="Rectangle 480">
              <a:extLst>
                <a:ext uri="{FF2B5EF4-FFF2-40B4-BE49-F238E27FC236}">
                  <a16:creationId xmlns:a16="http://schemas.microsoft.com/office/drawing/2014/main" id="{1D6DB19E-CE1E-41FC-9F44-600953053153}"/>
                </a:ext>
              </a:extLst>
            </p:cNvPr>
            <p:cNvSpPr>
              <a:spLocks noChangeArrowheads="1"/>
            </p:cNvSpPr>
            <p:nvPr/>
          </p:nvSpPr>
          <p:spPr bwMode="auto">
            <a:xfrm flipH="1">
              <a:off x="3273" y="3894"/>
              <a:ext cx="70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900" b="1">
                  <a:solidFill>
                    <a:srgbClr val="FFFFFF"/>
                  </a:solidFill>
                </a:rPr>
                <a:t>CpG Site in </a:t>
              </a:r>
              <a:r>
                <a:rPr lang="en-US" altLang="en-US" sz="900" b="1" i="1">
                  <a:solidFill>
                    <a:srgbClr val="FFFFFF"/>
                  </a:solidFill>
                </a:rPr>
                <a:t>A</a:t>
              </a:r>
              <a:r>
                <a:rPr lang="en-US" altLang="en-US" sz="900" b="1" i="1" baseline="30000">
                  <a:solidFill>
                    <a:srgbClr val="FFFFFF"/>
                  </a:solidFill>
                </a:rPr>
                <a:t>vy</a:t>
              </a:r>
              <a:r>
                <a:rPr lang="en-US" altLang="en-US" sz="900" b="1" i="1">
                  <a:solidFill>
                    <a:srgbClr val="FFFFFF"/>
                  </a:solidFill>
                </a:rPr>
                <a:t> </a:t>
              </a:r>
              <a:r>
                <a:rPr lang="en-US" altLang="en-US" sz="900" b="1">
                  <a:solidFill>
                    <a:srgbClr val="FFFFFF"/>
                  </a:solidFill>
                </a:rPr>
                <a:t>PSIA</a:t>
              </a:r>
              <a:endParaRPr lang="en-US" altLang="en-US" sz="3200"/>
            </a:p>
          </p:txBody>
        </p:sp>
        <p:sp>
          <p:nvSpPr>
            <p:cNvPr id="22040" name="Rectangle 481">
              <a:extLst>
                <a:ext uri="{FF2B5EF4-FFF2-40B4-BE49-F238E27FC236}">
                  <a16:creationId xmlns:a16="http://schemas.microsoft.com/office/drawing/2014/main" id="{96E7424B-0B3E-480D-9F2B-9E6281CE34E6}"/>
                </a:ext>
              </a:extLst>
            </p:cNvPr>
            <p:cNvSpPr>
              <a:spLocks noChangeArrowheads="1"/>
            </p:cNvSpPr>
            <p:nvPr/>
          </p:nvSpPr>
          <p:spPr bwMode="auto">
            <a:xfrm>
              <a:off x="4838" y="2788"/>
              <a:ext cx="4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Heavily Mottled</a:t>
              </a:r>
            </a:p>
            <a:p>
              <a:pPr algn="ctr"/>
              <a:r>
                <a:rPr lang="en-US" altLang="en-US" sz="700" b="1">
                  <a:solidFill>
                    <a:srgbClr val="FFFFFF"/>
                  </a:solidFill>
                </a:rPr>
                <a:t>50%</a:t>
              </a:r>
              <a:endParaRPr lang="en-US" altLang="en-US" sz="700"/>
            </a:p>
          </p:txBody>
        </p:sp>
        <p:sp>
          <p:nvSpPr>
            <p:cNvPr id="22041" name="Rectangle 482">
              <a:extLst>
                <a:ext uri="{FF2B5EF4-FFF2-40B4-BE49-F238E27FC236}">
                  <a16:creationId xmlns:a16="http://schemas.microsoft.com/office/drawing/2014/main" id="{00BE1DB7-92D5-40AF-9A91-970DE37FA0D9}"/>
                </a:ext>
              </a:extLst>
            </p:cNvPr>
            <p:cNvSpPr>
              <a:spLocks noChangeArrowheads="1"/>
            </p:cNvSpPr>
            <p:nvPr/>
          </p:nvSpPr>
          <p:spPr bwMode="auto">
            <a:xfrm>
              <a:off x="4944" y="3222"/>
              <a:ext cx="20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Mottled</a:t>
              </a:r>
            </a:p>
            <a:p>
              <a:pPr algn="ctr"/>
              <a:r>
                <a:rPr lang="en-US" altLang="en-US" sz="700" b="1">
                  <a:solidFill>
                    <a:srgbClr val="FFFFFF"/>
                  </a:solidFill>
                </a:rPr>
                <a:t>26%</a:t>
              </a:r>
              <a:endParaRPr lang="en-US" altLang="en-US" sz="700"/>
            </a:p>
          </p:txBody>
        </p:sp>
        <p:sp>
          <p:nvSpPr>
            <p:cNvPr id="22042" name="Rectangle 483">
              <a:extLst>
                <a:ext uri="{FF2B5EF4-FFF2-40B4-BE49-F238E27FC236}">
                  <a16:creationId xmlns:a16="http://schemas.microsoft.com/office/drawing/2014/main" id="{CBB4272B-AA47-45E3-9156-DEEF8EAAFFFE}"/>
                </a:ext>
              </a:extLst>
            </p:cNvPr>
            <p:cNvSpPr>
              <a:spLocks noChangeArrowheads="1"/>
            </p:cNvSpPr>
            <p:nvPr/>
          </p:nvSpPr>
          <p:spPr bwMode="auto">
            <a:xfrm>
              <a:off x="4835" y="3422"/>
              <a:ext cx="4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Slightly Mottled</a:t>
              </a:r>
            </a:p>
            <a:p>
              <a:pPr algn="ctr"/>
              <a:r>
                <a:rPr lang="en-US" altLang="en-US" sz="700" b="1">
                  <a:solidFill>
                    <a:srgbClr val="FFFFFF"/>
                  </a:solidFill>
                </a:rPr>
                <a:t>13%</a:t>
              </a:r>
              <a:endParaRPr lang="en-US" altLang="en-US" sz="700"/>
            </a:p>
          </p:txBody>
        </p:sp>
        <p:sp>
          <p:nvSpPr>
            <p:cNvPr id="22043" name="Rectangle 484">
              <a:extLst>
                <a:ext uri="{FF2B5EF4-FFF2-40B4-BE49-F238E27FC236}">
                  <a16:creationId xmlns:a16="http://schemas.microsoft.com/office/drawing/2014/main" id="{7AD07E40-E446-46CB-87CC-026DB23A108A}"/>
                </a:ext>
              </a:extLst>
            </p:cNvPr>
            <p:cNvSpPr>
              <a:spLocks noChangeArrowheads="1"/>
            </p:cNvSpPr>
            <p:nvPr/>
          </p:nvSpPr>
          <p:spPr bwMode="auto">
            <a:xfrm>
              <a:off x="4955" y="3587"/>
              <a:ext cx="1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Yellow</a:t>
              </a:r>
            </a:p>
            <a:p>
              <a:pPr algn="ctr"/>
              <a:r>
                <a:rPr lang="en-US" altLang="en-US" sz="700" b="1">
                  <a:solidFill>
                    <a:srgbClr val="FFFFFF"/>
                  </a:solidFill>
                </a:rPr>
                <a:t>7%</a:t>
              </a:r>
              <a:endParaRPr lang="en-US" altLang="en-US" sz="700"/>
            </a:p>
          </p:txBody>
        </p:sp>
        <p:sp>
          <p:nvSpPr>
            <p:cNvPr id="22044" name="Rectangle 485">
              <a:extLst>
                <a:ext uri="{FF2B5EF4-FFF2-40B4-BE49-F238E27FC236}">
                  <a16:creationId xmlns:a16="http://schemas.microsoft.com/office/drawing/2014/main" id="{8EE56A16-51E7-442C-A8C4-EC7F3F1DD6D1}"/>
                </a:ext>
              </a:extLst>
            </p:cNvPr>
            <p:cNvSpPr>
              <a:spLocks noChangeArrowheads="1"/>
            </p:cNvSpPr>
            <p:nvPr/>
          </p:nvSpPr>
          <p:spPr bwMode="auto">
            <a:xfrm>
              <a:off x="4046" y="1953"/>
              <a:ext cx="1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100</a:t>
              </a:r>
              <a:endParaRPr lang="en-US" altLang="en-US" sz="3200"/>
            </a:p>
          </p:txBody>
        </p:sp>
        <p:sp>
          <p:nvSpPr>
            <p:cNvPr id="22045" name="Rectangle 486">
              <a:extLst>
                <a:ext uri="{FF2B5EF4-FFF2-40B4-BE49-F238E27FC236}">
                  <a16:creationId xmlns:a16="http://schemas.microsoft.com/office/drawing/2014/main" id="{DF233135-8248-44B8-9EB9-152D9F058DA5}"/>
                </a:ext>
              </a:extLst>
            </p:cNvPr>
            <p:cNvSpPr>
              <a:spLocks noChangeArrowheads="1"/>
            </p:cNvSpPr>
            <p:nvPr/>
          </p:nvSpPr>
          <p:spPr bwMode="auto">
            <a:xfrm>
              <a:off x="4188" y="3744"/>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46" name="Rectangle 487">
              <a:extLst>
                <a:ext uri="{FF2B5EF4-FFF2-40B4-BE49-F238E27FC236}">
                  <a16:creationId xmlns:a16="http://schemas.microsoft.com/office/drawing/2014/main" id="{4C8EB8F8-FAAF-444B-A5BB-FC7A2E3B6749}"/>
                </a:ext>
              </a:extLst>
            </p:cNvPr>
            <p:cNvSpPr>
              <a:spLocks noChangeArrowheads="1"/>
            </p:cNvSpPr>
            <p:nvPr/>
          </p:nvSpPr>
          <p:spPr bwMode="auto">
            <a:xfrm>
              <a:off x="4196"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47" name="Freeform 488">
              <a:extLst>
                <a:ext uri="{FF2B5EF4-FFF2-40B4-BE49-F238E27FC236}">
                  <a16:creationId xmlns:a16="http://schemas.microsoft.com/office/drawing/2014/main" id="{466AA657-F8E4-43CF-A7FD-730EDA7D62AE}"/>
                </a:ext>
              </a:extLst>
            </p:cNvPr>
            <p:cNvSpPr>
              <a:spLocks/>
            </p:cNvSpPr>
            <p:nvPr/>
          </p:nvSpPr>
          <p:spPr bwMode="auto">
            <a:xfrm>
              <a:off x="4276" y="237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8" name="Freeform 489">
              <a:extLst>
                <a:ext uri="{FF2B5EF4-FFF2-40B4-BE49-F238E27FC236}">
                  <a16:creationId xmlns:a16="http://schemas.microsoft.com/office/drawing/2014/main" id="{7B88B756-327D-4F8A-9630-D22768592DEB}"/>
                </a:ext>
              </a:extLst>
            </p:cNvPr>
            <p:cNvSpPr>
              <a:spLocks/>
            </p:cNvSpPr>
            <p:nvPr/>
          </p:nvSpPr>
          <p:spPr bwMode="auto">
            <a:xfrm>
              <a:off x="4348" y="23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9" name="Freeform 490">
              <a:extLst>
                <a:ext uri="{FF2B5EF4-FFF2-40B4-BE49-F238E27FC236}">
                  <a16:creationId xmlns:a16="http://schemas.microsoft.com/office/drawing/2014/main" id="{557C8CF1-4F8E-4C9F-8360-5DEFB4AAC021}"/>
                </a:ext>
              </a:extLst>
            </p:cNvPr>
            <p:cNvSpPr>
              <a:spLocks/>
            </p:cNvSpPr>
            <p:nvPr/>
          </p:nvSpPr>
          <p:spPr bwMode="auto">
            <a:xfrm>
              <a:off x="4276" y="237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0" name="Freeform 491">
              <a:extLst>
                <a:ext uri="{FF2B5EF4-FFF2-40B4-BE49-F238E27FC236}">
                  <a16:creationId xmlns:a16="http://schemas.microsoft.com/office/drawing/2014/main" id="{90683A42-E4EB-4594-B912-96028A0475D1}"/>
                </a:ext>
              </a:extLst>
            </p:cNvPr>
            <p:cNvSpPr>
              <a:spLocks/>
            </p:cNvSpPr>
            <p:nvPr/>
          </p:nvSpPr>
          <p:spPr bwMode="auto">
            <a:xfrm>
              <a:off x="4348" y="23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1" name="Freeform 492">
              <a:extLst>
                <a:ext uri="{FF2B5EF4-FFF2-40B4-BE49-F238E27FC236}">
                  <a16:creationId xmlns:a16="http://schemas.microsoft.com/office/drawing/2014/main" id="{93202CDC-A518-4B75-86C7-7FB60D160623}"/>
                </a:ext>
              </a:extLst>
            </p:cNvPr>
            <p:cNvSpPr>
              <a:spLocks/>
            </p:cNvSpPr>
            <p:nvPr/>
          </p:nvSpPr>
          <p:spPr bwMode="auto">
            <a:xfrm>
              <a:off x="4420" y="240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2" name="Freeform 493">
              <a:extLst>
                <a:ext uri="{FF2B5EF4-FFF2-40B4-BE49-F238E27FC236}">
                  <a16:creationId xmlns:a16="http://schemas.microsoft.com/office/drawing/2014/main" id="{6B452FF1-9489-454E-9AAD-BD48CFE62923}"/>
                </a:ext>
              </a:extLst>
            </p:cNvPr>
            <p:cNvSpPr>
              <a:spLocks/>
            </p:cNvSpPr>
            <p:nvPr/>
          </p:nvSpPr>
          <p:spPr bwMode="auto">
            <a:xfrm>
              <a:off x="4500" y="24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3" name="Freeform 494">
              <a:extLst>
                <a:ext uri="{FF2B5EF4-FFF2-40B4-BE49-F238E27FC236}">
                  <a16:creationId xmlns:a16="http://schemas.microsoft.com/office/drawing/2014/main" id="{D40E3209-7A77-4452-98EA-DF8AE3DD7D85}"/>
                </a:ext>
              </a:extLst>
            </p:cNvPr>
            <p:cNvSpPr>
              <a:spLocks/>
            </p:cNvSpPr>
            <p:nvPr/>
          </p:nvSpPr>
          <p:spPr bwMode="auto">
            <a:xfrm>
              <a:off x="4420" y="240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4" name="Freeform 495">
              <a:extLst>
                <a:ext uri="{FF2B5EF4-FFF2-40B4-BE49-F238E27FC236}">
                  <a16:creationId xmlns:a16="http://schemas.microsoft.com/office/drawing/2014/main" id="{253BAE61-DBB4-4083-9D0C-4311FE8EA253}"/>
                </a:ext>
              </a:extLst>
            </p:cNvPr>
            <p:cNvSpPr>
              <a:spLocks/>
            </p:cNvSpPr>
            <p:nvPr/>
          </p:nvSpPr>
          <p:spPr bwMode="auto">
            <a:xfrm>
              <a:off x="4500" y="24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5" name="Freeform 496">
              <a:extLst>
                <a:ext uri="{FF2B5EF4-FFF2-40B4-BE49-F238E27FC236}">
                  <a16:creationId xmlns:a16="http://schemas.microsoft.com/office/drawing/2014/main" id="{B56DBD5C-CAB0-4CC5-9E83-3CFFAEEFE8F9}"/>
                </a:ext>
              </a:extLst>
            </p:cNvPr>
            <p:cNvSpPr>
              <a:spLocks/>
            </p:cNvSpPr>
            <p:nvPr/>
          </p:nvSpPr>
          <p:spPr bwMode="auto">
            <a:xfrm>
              <a:off x="4572" y="238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6" name="Freeform 497">
              <a:extLst>
                <a:ext uri="{FF2B5EF4-FFF2-40B4-BE49-F238E27FC236}">
                  <a16:creationId xmlns:a16="http://schemas.microsoft.com/office/drawing/2014/main" id="{5F2B10D8-3D37-4388-908A-7E7B1DD479C8}"/>
                </a:ext>
              </a:extLst>
            </p:cNvPr>
            <p:cNvSpPr>
              <a:spLocks/>
            </p:cNvSpPr>
            <p:nvPr/>
          </p:nvSpPr>
          <p:spPr bwMode="auto">
            <a:xfrm>
              <a:off x="4644" y="23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7" name="Freeform 498">
              <a:extLst>
                <a:ext uri="{FF2B5EF4-FFF2-40B4-BE49-F238E27FC236}">
                  <a16:creationId xmlns:a16="http://schemas.microsoft.com/office/drawing/2014/main" id="{9AFD53FC-3257-436A-B394-456AB0A70D98}"/>
                </a:ext>
              </a:extLst>
            </p:cNvPr>
            <p:cNvSpPr>
              <a:spLocks/>
            </p:cNvSpPr>
            <p:nvPr/>
          </p:nvSpPr>
          <p:spPr bwMode="auto">
            <a:xfrm>
              <a:off x="4572" y="238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8" name="Rectangle 499">
              <a:extLst>
                <a:ext uri="{FF2B5EF4-FFF2-40B4-BE49-F238E27FC236}">
                  <a16:creationId xmlns:a16="http://schemas.microsoft.com/office/drawing/2014/main" id="{10B867EC-3372-46BC-8A3F-9D5F814FF6F3}"/>
                </a:ext>
              </a:extLst>
            </p:cNvPr>
            <p:cNvSpPr>
              <a:spLocks noChangeArrowheads="1"/>
            </p:cNvSpPr>
            <p:nvPr/>
          </p:nvSpPr>
          <p:spPr bwMode="auto">
            <a:xfrm>
              <a:off x="4144" y="1867"/>
              <a:ext cx="7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Supplemented Diet</a:t>
              </a:r>
              <a:endParaRPr lang="en-US" altLang="en-US" sz="1000"/>
            </a:p>
          </p:txBody>
        </p:sp>
        <p:sp>
          <p:nvSpPr>
            <p:cNvPr id="22059" name="Rectangle 500">
              <a:extLst>
                <a:ext uri="{FF2B5EF4-FFF2-40B4-BE49-F238E27FC236}">
                  <a16:creationId xmlns:a16="http://schemas.microsoft.com/office/drawing/2014/main" id="{8A7C6731-AF3B-48AA-9EAE-66EEE452E6B3}"/>
                </a:ext>
              </a:extLst>
            </p:cNvPr>
            <p:cNvSpPr>
              <a:spLocks noChangeArrowheads="1"/>
            </p:cNvSpPr>
            <p:nvPr/>
          </p:nvSpPr>
          <p:spPr bwMode="auto">
            <a:xfrm>
              <a:off x="4196" y="1984"/>
              <a:ext cx="16" cy="17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0" name="Rectangle 501">
              <a:extLst>
                <a:ext uri="{FF2B5EF4-FFF2-40B4-BE49-F238E27FC236}">
                  <a16:creationId xmlns:a16="http://schemas.microsoft.com/office/drawing/2014/main" id="{B87BA971-6147-4F75-8A9D-48FBA92BFA3F}"/>
                </a:ext>
              </a:extLst>
            </p:cNvPr>
            <p:cNvSpPr>
              <a:spLocks noChangeArrowheads="1"/>
            </p:cNvSpPr>
            <p:nvPr/>
          </p:nvSpPr>
          <p:spPr bwMode="auto">
            <a:xfrm>
              <a:off x="4179" y="3576"/>
              <a:ext cx="24" cy="8"/>
            </a:xfrm>
            <a:prstGeom prst="rect">
              <a:avLst/>
            </a:prstGeom>
            <a:solidFill>
              <a:srgbClr val="FFFFFF"/>
            </a:solidFill>
            <a:ln w="12700">
              <a:solidFill>
                <a:schemeClr val="bg1"/>
              </a:solidFill>
              <a:miter lim="800000"/>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1" name="Rectangle 502">
              <a:extLst>
                <a:ext uri="{FF2B5EF4-FFF2-40B4-BE49-F238E27FC236}">
                  <a16:creationId xmlns:a16="http://schemas.microsoft.com/office/drawing/2014/main" id="{CDA42BB3-2C6E-4FD2-A896-3C9C6DC16EF4}"/>
                </a:ext>
              </a:extLst>
            </p:cNvPr>
            <p:cNvSpPr>
              <a:spLocks noChangeArrowheads="1"/>
            </p:cNvSpPr>
            <p:nvPr/>
          </p:nvSpPr>
          <p:spPr bwMode="auto">
            <a:xfrm>
              <a:off x="4179" y="3392"/>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2" name="Rectangle 503">
              <a:extLst>
                <a:ext uri="{FF2B5EF4-FFF2-40B4-BE49-F238E27FC236}">
                  <a16:creationId xmlns:a16="http://schemas.microsoft.com/office/drawing/2014/main" id="{FE9404E0-CFD3-4F14-BE8D-DCDE2F6E6AD5}"/>
                </a:ext>
              </a:extLst>
            </p:cNvPr>
            <p:cNvSpPr>
              <a:spLocks noChangeArrowheads="1"/>
            </p:cNvSpPr>
            <p:nvPr/>
          </p:nvSpPr>
          <p:spPr bwMode="auto">
            <a:xfrm>
              <a:off x="4179" y="3216"/>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3" name="Rectangle 504">
              <a:extLst>
                <a:ext uri="{FF2B5EF4-FFF2-40B4-BE49-F238E27FC236}">
                  <a16:creationId xmlns:a16="http://schemas.microsoft.com/office/drawing/2014/main" id="{4461AF32-7028-426C-83E6-6E790371BDE7}"/>
                </a:ext>
              </a:extLst>
            </p:cNvPr>
            <p:cNvSpPr>
              <a:spLocks noChangeArrowheads="1"/>
            </p:cNvSpPr>
            <p:nvPr/>
          </p:nvSpPr>
          <p:spPr bwMode="auto">
            <a:xfrm>
              <a:off x="4179" y="3040"/>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4" name="Rectangle 505">
              <a:extLst>
                <a:ext uri="{FF2B5EF4-FFF2-40B4-BE49-F238E27FC236}">
                  <a16:creationId xmlns:a16="http://schemas.microsoft.com/office/drawing/2014/main" id="{CB1AA5CC-439B-4D7E-9928-B7C49D30AFA1}"/>
                </a:ext>
              </a:extLst>
            </p:cNvPr>
            <p:cNvSpPr>
              <a:spLocks noChangeArrowheads="1"/>
            </p:cNvSpPr>
            <p:nvPr/>
          </p:nvSpPr>
          <p:spPr bwMode="auto">
            <a:xfrm>
              <a:off x="4179" y="2864"/>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5" name="Rectangle 506">
              <a:extLst>
                <a:ext uri="{FF2B5EF4-FFF2-40B4-BE49-F238E27FC236}">
                  <a16:creationId xmlns:a16="http://schemas.microsoft.com/office/drawing/2014/main" id="{2DE7C912-132F-47EF-AB8B-AB2540FF0DC2}"/>
                </a:ext>
              </a:extLst>
            </p:cNvPr>
            <p:cNvSpPr>
              <a:spLocks noChangeArrowheads="1"/>
            </p:cNvSpPr>
            <p:nvPr/>
          </p:nvSpPr>
          <p:spPr bwMode="auto">
            <a:xfrm>
              <a:off x="4179" y="2688"/>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6" name="Rectangle 507">
              <a:extLst>
                <a:ext uri="{FF2B5EF4-FFF2-40B4-BE49-F238E27FC236}">
                  <a16:creationId xmlns:a16="http://schemas.microsoft.com/office/drawing/2014/main" id="{E1C091D7-12C5-407B-9B1F-8B2B06DE134B}"/>
                </a:ext>
              </a:extLst>
            </p:cNvPr>
            <p:cNvSpPr>
              <a:spLocks noChangeArrowheads="1"/>
            </p:cNvSpPr>
            <p:nvPr/>
          </p:nvSpPr>
          <p:spPr bwMode="auto">
            <a:xfrm>
              <a:off x="4179" y="2512"/>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7" name="Rectangle 508">
              <a:extLst>
                <a:ext uri="{FF2B5EF4-FFF2-40B4-BE49-F238E27FC236}">
                  <a16:creationId xmlns:a16="http://schemas.microsoft.com/office/drawing/2014/main" id="{A46258DE-257E-4582-B803-3E9DC70A9D9C}"/>
                </a:ext>
              </a:extLst>
            </p:cNvPr>
            <p:cNvSpPr>
              <a:spLocks noChangeArrowheads="1"/>
            </p:cNvSpPr>
            <p:nvPr/>
          </p:nvSpPr>
          <p:spPr bwMode="auto">
            <a:xfrm>
              <a:off x="4179" y="2336"/>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8" name="Rectangle 509">
              <a:extLst>
                <a:ext uri="{FF2B5EF4-FFF2-40B4-BE49-F238E27FC236}">
                  <a16:creationId xmlns:a16="http://schemas.microsoft.com/office/drawing/2014/main" id="{D61EAC89-0AEF-4BD0-B0B2-1F8A5A2427DA}"/>
                </a:ext>
              </a:extLst>
            </p:cNvPr>
            <p:cNvSpPr>
              <a:spLocks noChangeArrowheads="1"/>
            </p:cNvSpPr>
            <p:nvPr/>
          </p:nvSpPr>
          <p:spPr bwMode="auto">
            <a:xfrm>
              <a:off x="4179" y="1984"/>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69" name="Rectangle 510">
              <a:extLst>
                <a:ext uri="{FF2B5EF4-FFF2-40B4-BE49-F238E27FC236}">
                  <a16:creationId xmlns:a16="http://schemas.microsoft.com/office/drawing/2014/main" id="{E66A9569-A362-4BFD-BC2F-BD9C17263DE3}"/>
                </a:ext>
              </a:extLst>
            </p:cNvPr>
            <p:cNvSpPr>
              <a:spLocks noChangeArrowheads="1"/>
            </p:cNvSpPr>
            <p:nvPr/>
          </p:nvSpPr>
          <p:spPr bwMode="auto">
            <a:xfrm>
              <a:off x="4196" y="3744"/>
              <a:ext cx="536"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0" name="Rectangle 511">
              <a:extLst>
                <a:ext uri="{FF2B5EF4-FFF2-40B4-BE49-F238E27FC236}">
                  <a16:creationId xmlns:a16="http://schemas.microsoft.com/office/drawing/2014/main" id="{92963C32-DA5C-47CE-ADC7-5649544140E7}"/>
                </a:ext>
              </a:extLst>
            </p:cNvPr>
            <p:cNvSpPr>
              <a:spLocks noChangeArrowheads="1"/>
            </p:cNvSpPr>
            <p:nvPr/>
          </p:nvSpPr>
          <p:spPr bwMode="auto">
            <a:xfrm>
              <a:off x="4276"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1" name="Rectangle 512">
              <a:extLst>
                <a:ext uri="{FF2B5EF4-FFF2-40B4-BE49-F238E27FC236}">
                  <a16:creationId xmlns:a16="http://schemas.microsoft.com/office/drawing/2014/main" id="{C4DB4F75-2945-4076-BB4E-7B6C5328F8F9}"/>
                </a:ext>
              </a:extLst>
            </p:cNvPr>
            <p:cNvSpPr>
              <a:spLocks noChangeArrowheads="1"/>
            </p:cNvSpPr>
            <p:nvPr/>
          </p:nvSpPr>
          <p:spPr bwMode="auto">
            <a:xfrm>
              <a:off x="4348" y="3744"/>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2" name="Rectangle 513">
              <a:extLst>
                <a:ext uri="{FF2B5EF4-FFF2-40B4-BE49-F238E27FC236}">
                  <a16:creationId xmlns:a16="http://schemas.microsoft.com/office/drawing/2014/main" id="{6C709136-461C-4854-9CCE-98547E1CF682}"/>
                </a:ext>
              </a:extLst>
            </p:cNvPr>
            <p:cNvSpPr>
              <a:spLocks noChangeArrowheads="1"/>
            </p:cNvSpPr>
            <p:nvPr/>
          </p:nvSpPr>
          <p:spPr bwMode="auto">
            <a:xfrm>
              <a:off x="4420"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3" name="Rectangle 514">
              <a:extLst>
                <a:ext uri="{FF2B5EF4-FFF2-40B4-BE49-F238E27FC236}">
                  <a16:creationId xmlns:a16="http://schemas.microsoft.com/office/drawing/2014/main" id="{F73D5935-35AD-4DFC-8FB0-8D45C2ECAC31}"/>
                </a:ext>
              </a:extLst>
            </p:cNvPr>
            <p:cNvSpPr>
              <a:spLocks noChangeArrowheads="1"/>
            </p:cNvSpPr>
            <p:nvPr/>
          </p:nvSpPr>
          <p:spPr bwMode="auto">
            <a:xfrm>
              <a:off x="4500" y="3744"/>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4" name="Rectangle 515">
              <a:extLst>
                <a:ext uri="{FF2B5EF4-FFF2-40B4-BE49-F238E27FC236}">
                  <a16:creationId xmlns:a16="http://schemas.microsoft.com/office/drawing/2014/main" id="{36359EA6-5E67-44E2-8047-9F812F2BA9B1}"/>
                </a:ext>
              </a:extLst>
            </p:cNvPr>
            <p:cNvSpPr>
              <a:spLocks noChangeArrowheads="1"/>
            </p:cNvSpPr>
            <p:nvPr/>
          </p:nvSpPr>
          <p:spPr bwMode="auto">
            <a:xfrm>
              <a:off x="4572"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5" name="Rectangle 516">
              <a:extLst>
                <a:ext uri="{FF2B5EF4-FFF2-40B4-BE49-F238E27FC236}">
                  <a16:creationId xmlns:a16="http://schemas.microsoft.com/office/drawing/2014/main" id="{EF99647D-482A-48E6-9E84-B452C753ED8F}"/>
                </a:ext>
              </a:extLst>
            </p:cNvPr>
            <p:cNvSpPr>
              <a:spLocks noChangeArrowheads="1"/>
            </p:cNvSpPr>
            <p:nvPr/>
          </p:nvSpPr>
          <p:spPr bwMode="auto">
            <a:xfrm>
              <a:off x="4644" y="3744"/>
              <a:ext cx="8"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6" name="Rectangle 517">
              <a:extLst>
                <a:ext uri="{FF2B5EF4-FFF2-40B4-BE49-F238E27FC236}">
                  <a16:creationId xmlns:a16="http://schemas.microsoft.com/office/drawing/2014/main" id="{0E4132C6-4F5F-4BC5-8482-DE763BBA1749}"/>
                </a:ext>
              </a:extLst>
            </p:cNvPr>
            <p:cNvSpPr>
              <a:spLocks noChangeArrowheads="1"/>
            </p:cNvSpPr>
            <p:nvPr/>
          </p:nvSpPr>
          <p:spPr bwMode="auto">
            <a:xfrm>
              <a:off x="4716" y="3744"/>
              <a:ext cx="1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2077" name="Rectangle 518">
              <a:extLst>
                <a:ext uri="{FF2B5EF4-FFF2-40B4-BE49-F238E27FC236}">
                  <a16:creationId xmlns:a16="http://schemas.microsoft.com/office/drawing/2014/main" id="{80DA8747-2F7B-4422-A9D3-79FC36CE93EA}"/>
                </a:ext>
              </a:extLst>
            </p:cNvPr>
            <p:cNvSpPr>
              <a:spLocks noChangeArrowheads="1"/>
            </p:cNvSpPr>
            <p:nvPr/>
          </p:nvSpPr>
          <p:spPr bwMode="auto">
            <a:xfrm>
              <a:off x="4188" y="379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0</a:t>
              </a:r>
              <a:endParaRPr lang="en-US" altLang="en-US" sz="3200"/>
            </a:p>
          </p:txBody>
        </p:sp>
        <p:sp>
          <p:nvSpPr>
            <p:cNvPr id="22078" name="Rectangle 519">
              <a:extLst>
                <a:ext uri="{FF2B5EF4-FFF2-40B4-BE49-F238E27FC236}">
                  <a16:creationId xmlns:a16="http://schemas.microsoft.com/office/drawing/2014/main" id="{B34C2793-E699-4929-9302-DDE537A84332}"/>
                </a:ext>
              </a:extLst>
            </p:cNvPr>
            <p:cNvSpPr>
              <a:spLocks noChangeArrowheads="1"/>
            </p:cNvSpPr>
            <p:nvPr/>
          </p:nvSpPr>
          <p:spPr bwMode="auto">
            <a:xfrm>
              <a:off x="4268" y="379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a:t>
              </a:r>
              <a:endParaRPr lang="en-US" altLang="en-US" sz="3200"/>
            </a:p>
          </p:txBody>
        </p:sp>
        <p:sp>
          <p:nvSpPr>
            <p:cNvPr id="22079" name="Rectangle 520">
              <a:extLst>
                <a:ext uri="{FF2B5EF4-FFF2-40B4-BE49-F238E27FC236}">
                  <a16:creationId xmlns:a16="http://schemas.microsoft.com/office/drawing/2014/main" id="{506FE421-F973-4158-9656-5A1AD16506A1}"/>
                </a:ext>
              </a:extLst>
            </p:cNvPr>
            <p:cNvSpPr>
              <a:spLocks noChangeArrowheads="1"/>
            </p:cNvSpPr>
            <p:nvPr/>
          </p:nvSpPr>
          <p:spPr bwMode="auto">
            <a:xfrm>
              <a:off x="4340" y="37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2</a:t>
              </a:r>
              <a:endParaRPr lang="en-US" altLang="en-US" sz="3200"/>
            </a:p>
          </p:txBody>
        </p:sp>
        <p:sp>
          <p:nvSpPr>
            <p:cNvPr id="22080" name="Rectangle 521">
              <a:extLst>
                <a:ext uri="{FF2B5EF4-FFF2-40B4-BE49-F238E27FC236}">
                  <a16:creationId xmlns:a16="http://schemas.microsoft.com/office/drawing/2014/main" id="{532FE66D-7C36-401A-ABC8-C87B16B8B54B}"/>
                </a:ext>
              </a:extLst>
            </p:cNvPr>
            <p:cNvSpPr>
              <a:spLocks noChangeArrowheads="1"/>
            </p:cNvSpPr>
            <p:nvPr/>
          </p:nvSpPr>
          <p:spPr bwMode="auto">
            <a:xfrm>
              <a:off x="4412" y="379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3</a:t>
              </a:r>
              <a:endParaRPr lang="en-US" altLang="en-US" sz="3200"/>
            </a:p>
          </p:txBody>
        </p:sp>
        <p:sp>
          <p:nvSpPr>
            <p:cNvPr id="22081" name="Rectangle 522">
              <a:extLst>
                <a:ext uri="{FF2B5EF4-FFF2-40B4-BE49-F238E27FC236}">
                  <a16:creationId xmlns:a16="http://schemas.microsoft.com/office/drawing/2014/main" id="{CA41F673-9E98-4955-B5CF-819D0FCE6D14}"/>
                </a:ext>
              </a:extLst>
            </p:cNvPr>
            <p:cNvSpPr>
              <a:spLocks noChangeArrowheads="1"/>
            </p:cNvSpPr>
            <p:nvPr/>
          </p:nvSpPr>
          <p:spPr bwMode="auto">
            <a:xfrm>
              <a:off x="4484" y="37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4</a:t>
              </a:r>
              <a:endParaRPr lang="en-US" altLang="en-US" sz="3200"/>
            </a:p>
          </p:txBody>
        </p:sp>
        <p:sp>
          <p:nvSpPr>
            <p:cNvPr id="22082" name="Rectangle 523">
              <a:extLst>
                <a:ext uri="{FF2B5EF4-FFF2-40B4-BE49-F238E27FC236}">
                  <a16:creationId xmlns:a16="http://schemas.microsoft.com/office/drawing/2014/main" id="{2252FED2-BA00-46E5-8216-653F00C20687}"/>
                </a:ext>
              </a:extLst>
            </p:cNvPr>
            <p:cNvSpPr>
              <a:spLocks noChangeArrowheads="1"/>
            </p:cNvSpPr>
            <p:nvPr/>
          </p:nvSpPr>
          <p:spPr bwMode="auto">
            <a:xfrm>
              <a:off x="4564" y="3796"/>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5</a:t>
              </a:r>
              <a:endParaRPr lang="en-US" altLang="en-US" sz="3200"/>
            </a:p>
          </p:txBody>
        </p:sp>
        <p:sp>
          <p:nvSpPr>
            <p:cNvPr id="22083" name="Rectangle 524">
              <a:extLst>
                <a:ext uri="{FF2B5EF4-FFF2-40B4-BE49-F238E27FC236}">
                  <a16:creationId xmlns:a16="http://schemas.microsoft.com/office/drawing/2014/main" id="{1FE23985-F92F-4200-8C80-B8FF8E2AB0B6}"/>
                </a:ext>
              </a:extLst>
            </p:cNvPr>
            <p:cNvSpPr>
              <a:spLocks noChangeArrowheads="1"/>
            </p:cNvSpPr>
            <p:nvPr/>
          </p:nvSpPr>
          <p:spPr bwMode="auto">
            <a:xfrm>
              <a:off x="4636" y="37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6</a:t>
              </a:r>
              <a:endParaRPr lang="en-US" altLang="en-US" sz="3200"/>
            </a:p>
          </p:txBody>
        </p:sp>
        <p:sp>
          <p:nvSpPr>
            <p:cNvPr id="22084" name="Rectangle 525">
              <a:extLst>
                <a:ext uri="{FF2B5EF4-FFF2-40B4-BE49-F238E27FC236}">
                  <a16:creationId xmlns:a16="http://schemas.microsoft.com/office/drawing/2014/main" id="{AAD1C7A8-5F5D-4737-9997-5912F7B69963}"/>
                </a:ext>
              </a:extLst>
            </p:cNvPr>
            <p:cNvSpPr>
              <a:spLocks noChangeArrowheads="1"/>
            </p:cNvSpPr>
            <p:nvPr/>
          </p:nvSpPr>
          <p:spPr bwMode="auto">
            <a:xfrm>
              <a:off x="4708" y="3796"/>
              <a:ext cx="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7</a:t>
              </a:r>
              <a:endParaRPr lang="en-US" altLang="en-US" sz="3200"/>
            </a:p>
          </p:txBody>
        </p:sp>
        <p:sp>
          <p:nvSpPr>
            <p:cNvPr id="22085" name="Rectangle 526">
              <a:extLst>
                <a:ext uri="{FF2B5EF4-FFF2-40B4-BE49-F238E27FC236}">
                  <a16:creationId xmlns:a16="http://schemas.microsoft.com/office/drawing/2014/main" id="{756AFAA7-95A5-4B0E-9305-BC47BFF5923D}"/>
                </a:ext>
              </a:extLst>
            </p:cNvPr>
            <p:cNvSpPr>
              <a:spLocks noChangeArrowheads="1"/>
            </p:cNvSpPr>
            <p:nvPr/>
          </p:nvSpPr>
          <p:spPr bwMode="auto">
            <a:xfrm>
              <a:off x="4123" y="3725"/>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0</a:t>
              </a:r>
              <a:endParaRPr lang="en-US" altLang="en-US" sz="3200"/>
            </a:p>
          </p:txBody>
        </p:sp>
        <p:sp>
          <p:nvSpPr>
            <p:cNvPr id="22086" name="Rectangle 527">
              <a:extLst>
                <a:ext uri="{FF2B5EF4-FFF2-40B4-BE49-F238E27FC236}">
                  <a16:creationId xmlns:a16="http://schemas.microsoft.com/office/drawing/2014/main" id="{E3C7CD70-8B70-49FA-B1D4-EB116C172CBC}"/>
                </a:ext>
              </a:extLst>
            </p:cNvPr>
            <p:cNvSpPr>
              <a:spLocks noChangeArrowheads="1"/>
            </p:cNvSpPr>
            <p:nvPr/>
          </p:nvSpPr>
          <p:spPr bwMode="auto">
            <a:xfrm>
              <a:off x="4086" y="3543"/>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10</a:t>
              </a:r>
              <a:endParaRPr lang="en-US" altLang="en-US" sz="3200"/>
            </a:p>
          </p:txBody>
        </p:sp>
        <p:sp>
          <p:nvSpPr>
            <p:cNvPr id="22087" name="Rectangle 528">
              <a:extLst>
                <a:ext uri="{FF2B5EF4-FFF2-40B4-BE49-F238E27FC236}">
                  <a16:creationId xmlns:a16="http://schemas.microsoft.com/office/drawing/2014/main" id="{65D74EB3-AF8D-4040-9C21-F37B272E30DB}"/>
                </a:ext>
              </a:extLst>
            </p:cNvPr>
            <p:cNvSpPr>
              <a:spLocks noChangeArrowheads="1"/>
            </p:cNvSpPr>
            <p:nvPr/>
          </p:nvSpPr>
          <p:spPr bwMode="auto">
            <a:xfrm>
              <a:off x="4086" y="3361"/>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20</a:t>
              </a:r>
              <a:endParaRPr lang="en-US" altLang="en-US" sz="3200"/>
            </a:p>
          </p:txBody>
        </p:sp>
        <p:sp>
          <p:nvSpPr>
            <p:cNvPr id="22088" name="Rectangle 529">
              <a:extLst>
                <a:ext uri="{FF2B5EF4-FFF2-40B4-BE49-F238E27FC236}">
                  <a16:creationId xmlns:a16="http://schemas.microsoft.com/office/drawing/2014/main" id="{B320474A-3096-419B-807C-A1C24F502DD0}"/>
                </a:ext>
              </a:extLst>
            </p:cNvPr>
            <p:cNvSpPr>
              <a:spLocks noChangeArrowheads="1"/>
            </p:cNvSpPr>
            <p:nvPr/>
          </p:nvSpPr>
          <p:spPr bwMode="auto">
            <a:xfrm>
              <a:off x="4086" y="3185"/>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30</a:t>
              </a:r>
              <a:endParaRPr lang="en-US" altLang="en-US" sz="3200"/>
            </a:p>
          </p:txBody>
        </p:sp>
        <p:sp>
          <p:nvSpPr>
            <p:cNvPr id="22089" name="Rectangle 530">
              <a:extLst>
                <a:ext uri="{FF2B5EF4-FFF2-40B4-BE49-F238E27FC236}">
                  <a16:creationId xmlns:a16="http://schemas.microsoft.com/office/drawing/2014/main" id="{401A6A84-EA0E-41BE-8C27-65F5B41D00B3}"/>
                </a:ext>
              </a:extLst>
            </p:cNvPr>
            <p:cNvSpPr>
              <a:spLocks noChangeArrowheads="1"/>
            </p:cNvSpPr>
            <p:nvPr/>
          </p:nvSpPr>
          <p:spPr bwMode="auto">
            <a:xfrm>
              <a:off x="4086" y="300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40</a:t>
              </a:r>
              <a:endParaRPr lang="en-US" altLang="en-US" sz="3200"/>
            </a:p>
          </p:txBody>
        </p:sp>
        <p:sp>
          <p:nvSpPr>
            <p:cNvPr id="22090" name="Rectangle 531">
              <a:extLst>
                <a:ext uri="{FF2B5EF4-FFF2-40B4-BE49-F238E27FC236}">
                  <a16:creationId xmlns:a16="http://schemas.microsoft.com/office/drawing/2014/main" id="{EB32DED9-7254-4A23-AA6E-AF3758A55A1E}"/>
                </a:ext>
              </a:extLst>
            </p:cNvPr>
            <p:cNvSpPr>
              <a:spLocks noChangeArrowheads="1"/>
            </p:cNvSpPr>
            <p:nvPr/>
          </p:nvSpPr>
          <p:spPr bwMode="auto">
            <a:xfrm>
              <a:off x="4086" y="283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50</a:t>
              </a:r>
              <a:endParaRPr lang="en-US" altLang="en-US" sz="3200"/>
            </a:p>
          </p:txBody>
        </p:sp>
        <p:sp>
          <p:nvSpPr>
            <p:cNvPr id="22091" name="Rectangle 532">
              <a:extLst>
                <a:ext uri="{FF2B5EF4-FFF2-40B4-BE49-F238E27FC236}">
                  <a16:creationId xmlns:a16="http://schemas.microsoft.com/office/drawing/2014/main" id="{76F21A90-CB6F-4E30-AD49-145365752FA8}"/>
                </a:ext>
              </a:extLst>
            </p:cNvPr>
            <p:cNvSpPr>
              <a:spLocks noChangeArrowheads="1"/>
            </p:cNvSpPr>
            <p:nvPr/>
          </p:nvSpPr>
          <p:spPr bwMode="auto">
            <a:xfrm>
              <a:off x="4086" y="266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60</a:t>
              </a:r>
              <a:endParaRPr lang="en-US" altLang="en-US" sz="3200"/>
            </a:p>
          </p:txBody>
        </p:sp>
        <p:sp>
          <p:nvSpPr>
            <p:cNvPr id="22092" name="Rectangle 533">
              <a:extLst>
                <a:ext uri="{FF2B5EF4-FFF2-40B4-BE49-F238E27FC236}">
                  <a16:creationId xmlns:a16="http://schemas.microsoft.com/office/drawing/2014/main" id="{F1118EF1-12E2-46A6-96D8-B41B15718CF8}"/>
                </a:ext>
              </a:extLst>
            </p:cNvPr>
            <p:cNvSpPr>
              <a:spLocks noChangeArrowheads="1"/>
            </p:cNvSpPr>
            <p:nvPr/>
          </p:nvSpPr>
          <p:spPr bwMode="auto">
            <a:xfrm>
              <a:off x="4086" y="2481"/>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70</a:t>
              </a:r>
              <a:endParaRPr lang="en-US" altLang="en-US" sz="3200"/>
            </a:p>
          </p:txBody>
        </p:sp>
        <p:sp>
          <p:nvSpPr>
            <p:cNvPr id="22093" name="Rectangle 534">
              <a:extLst>
                <a:ext uri="{FF2B5EF4-FFF2-40B4-BE49-F238E27FC236}">
                  <a16:creationId xmlns:a16="http://schemas.microsoft.com/office/drawing/2014/main" id="{86752269-57D8-46CB-A206-603C8D063F44}"/>
                </a:ext>
              </a:extLst>
            </p:cNvPr>
            <p:cNvSpPr>
              <a:spLocks noChangeArrowheads="1"/>
            </p:cNvSpPr>
            <p:nvPr/>
          </p:nvSpPr>
          <p:spPr bwMode="auto">
            <a:xfrm>
              <a:off x="4086" y="2305"/>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80</a:t>
              </a:r>
              <a:endParaRPr lang="en-US" altLang="en-US" sz="3200"/>
            </a:p>
          </p:txBody>
        </p:sp>
        <p:sp>
          <p:nvSpPr>
            <p:cNvPr id="22094" name="Rectangle 535">
              <a:extLst>
                <a:ext uri="{FF2B5EF4-FFF2-40B4-BE49-F238E27FC236}">
                  <a16:creationId xmlns:a16="http://schemas.microsoft.com/office/drawing/2014/main" id="{455572B2-958A-4F63-8BE2-3EFCF0B16BD4}"/>
                </a:ext>
              </a:extLst>
            </p:cNvPr>
            <p:cNvSpPr>
              <a:spLocks noChangeArrowheads="1"/>
            </p:cNvSpPr>
            <p:nvPr/>
          </p:nvSpPr>
          <p:spPr bwMode="auto">
            <a:xfrm>
              <a:off x="4086" y="2129"/>
              <a:ext cx="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rgbClr val="FFFFFF"/>
                  </a:solidFill>
                </a:rPr>
                <a:t>90</a:t>
              </a:r>
              <a:endParaRPr lang="en-US" altLang="en-US" sz="3200"/>
            </a:p>
          </p:txBody>
        </p:sp>
        <p:sp>
          <p:nvSpPr>
            <p:cNvPr id="22095" name="Freeform 536">
              <a:extLst>
                <a:ext uri="{FF2B5EF4-FFF2-40B4-BE49-F238E27FC236}">
                  <a16:creationId xmlns:a16="http://schemas.microsoft.com/office/drawing/2014/main" id="{30554D58-271F-405C-80D1-3217E966A58A}"/>
                </a:ext>
              </a:extLst>
            </p:cNvPr>
            <p:cNvSpPr>
              <a:spLocks/>
            </p:cNvSpPr>
            <p:nvPr/>
          </p:nvSpPr>
          <p:spPr bwMode="auto">
            <a:xfrm>
              <a:off x="4644" y="23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96" name="Freeform 537">
              <a:extLst>
                <a:ext uri="{FF2B5EF4-FFF2-40B4-BE49-F238E27FC236}">
                  <a16:creationId xmlns:a16="http://schemas.microsoft.com/office/drawing/2014/main" id="{3A44E4D4-08E2-4736-957D-0B6CFC8882C7}"/>
                </a:ext>
              </a:extLst>
            </p:cNvPr>
            <p:cNvSpPr>
              <a:spLocks/>
            </p:cNvSpPr>
            <p:nvPr/>
          </p:nvSpPr>
          <p:spPr bwMode="auto">
            <a:xfrm>
              <a:off x="4716" y="248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97" name="Freeform 538">
              <a:extLst>
                <a:ext uri="{FF2B5EF4-FFF2-40B4-BE49-F238E27FC236}">
                  <a16:creationId xmlns:a16="http://schemas.microsoft.com/office/drawing/2014/main" id="{B8113D3D-56BE-4502-947B-E1E879C801CD}"/>
                </a:ext>
              </a:extLst>
            </p:cNvPr>
            <p:cNvSpPr>
              <a:spLocks/>
            </p:cNvSpPr>
            <p:nvPr/>
          </p:nvSpPr>
          <p:spPr bwMode="auto">
            <a:xfrm>
              <a:off x="4276" y="218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98" name="Freeform 539">
              <a:extLst>
                <a:ext uri="{FF2B5EF4-FFF2-40B4-BE49-F238E27FC236}">
                  <a16:creationId xmlns:a16="http://schemas.microsoft.com/office/drawing/2014/main" id="{C933D5DB-321F-4692-A45E-B488830C5D6C}"/>
                </a:ext>
              </a:extLst>
            </p:cNvPr>
            <p:cNvSpPr>
              <a:spLocks/>
            </p:cNvSpPr>
            <p:nvPr/>
          </p:nvSpPr>
          <p:spPr bwMode="auto">
            <a:xfrm>
              <a:off x="4716" y="248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99" name="Freeform 540">
              <a:extLst>
                <a:ext uri="{FF2B5EF4-FFF2-40B4-BE49-F238E27FC236}">
                  <a16:creationId xmlns:a16="http://schemas.microsoft.com/office/drawing/2014/main" id="{53D86C19-ABA2-477B-8122-E790ED6ABC82}"/>
                </a:ext>
              </a:extLst>
            </p:cNvPr>
            <p:cNvSpPr>
              <a:spLocks/>
            </p:cNvSpPr>
            <p:nvPr/>
          </p:nvSpPr>
          <p:spPr bwMode="auto">
            <a:xfrm>
              <a:off x="4276" y="218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0" name="Freeform 541">
              <a:extLst>
                <a:ext uri="{FF2B5EF4-FFF2-40B4-BE49-F238E27FC236}">
                  <a16:creationId xmlns:a16="http://schemas.microsoft.com/office/drawing/2014/main" id="{E6C4FD7E-5D8D-431A-97B8-DACB0ADD4910}"/>
                </a:ext>
              </a:extLst>
            </p:cNvPr>
            <p:cNvSpPr>
              <a:spLocks/>
            </p:cNvSpPr>
            <p:nvPr/>
          </p:nvSpPr>
          <p:spPr bwMode="auto">
            <a:xfrm>
              <a:off x="4348" y="21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1" name="Freeform 542">
              <a:extLst>
                <a:ext uri="{FF2B5EF4-FFF2-40B4-BE49-F238E27FC236}">
                  <a16:creationId xmlns:a16="http://schemas.microsoft.com/office/drawing/2014/main" id="{99621A0F-D5C7-409C-882A-82DBBE158A9F}"/>
                </a:ext>
              </a:extLst>
            </p:cNvPr>
            <p:cNvSpPr>
              <a:spLocks/>
            </p:cNvSpPr>
            <p:nvPr/>
          </p:nvSpPr>
          <p:spPr bwMode="auto">
            <a:xfrm>
              <a:off x="4420" y="228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2" name="Freeform 543">
              <a:extLst>
                <a:ext uri="{FF2B5EF4-FFF2-40B4-BE49-F238E27FC236}">
                  <a16:creationId xmlns:a16="http://schemas.microsoft.com/office/drawing/2014/main" id="{045E9F95-6202-4459-8EAF-AC09DD25BC10}"/>
                </a:ext>
              </a:extLst>
            </p:cNvPr>
            <p:cNvSpPr>
              <a:spLocks/>
            </p:cNvSpPr>
            <p:nvPr/>
          </p:nvSpPr>
          <p:spPr bwMode="auto">
            <a:xfrm>
              <a:off x="4348" y="21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3" name="Freeform 544">
              <a:extLst>
                <a:ext uri="{FF2B5EF4-FFF2-40B4-BE49-F238E27FC236}">
                  <a16:creationId xmlns:a16="http://schemas.microsoft.com/office/drawing/2014/main" id="{687F6524-F76B-4C72-AA3A-3DD8A13448AA}"/>
                </a:ext>
              </a:extLst>
            </p:cNvPr>
            <p:cNvSpPr>
              <a:spLocks/>
            </p:cNvSpPr>
            <p:nvPr/>
          </p:nvSpPr>
          <p:spPr bwMode="auto">
            <a:xfrm>
              <a:off x="4420" y="228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4" name="Freeform 545">
              <a:extLst>
                <a:ext uri="{FF2B5EF4-FFF2-40B4-BE49-F238E27FC236}">
                  <a16:creationId xmlns:a16="http://schemas.microsoft.com/office/drawing/2014/main" id="{34BFC195-407A-4AB7-BD8D-4980A092DFFD}"/>
                </a:ext>
              </a:extLst>
            </p:cNvPr>
            <p:cNvSpPr>
              <a:spLocks/>
            </p:cNvSpPr>
            <p:nvPr/>
          </p:nvSpPr>
          <p:spPr bwMode="auto">
            <a:xfrm>
              <a:off x="4500" y="23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5" name="Freeform 546">
              <a:extLst>
                <a:ext uri="{FF2B5EF4-FFF2-40B4-BE49-F238E27FC236}">
                  <a16:creationId xmlns:a16="http://schemas.microsoft.com/office/drawing/2014/main" id="{74411B6F-818C-43FC-871B-6A376B487D4C}"/>
                </a:ext>
              </a:extLst>
            </p:cNvPr>
            <p:cNvSpPr>
              <a:spLocks/>
            </p:cNvSpPr>
            <p:nvPr/>
          </p:nvSpPr>
          <p:spPr bwMode="auto">
            <a:xfrm>
              <a:off x="4572" y="219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6" name="Freeform 547">
              <a:extLst>
                <a:ext uri="{FF2B5EF4-FFF2-40B4-BE49-F238E27FC236}">
                  <a16:creationId xmlns:a16="http://schemas.microsoft.com/office/drawing/2014/main" id="{0F79EB3E-31CF-4703-A20D-65EC9A03DE9B}"/>
                </a:ext>
              </a:extLst>
            </p:cNvPr>
            <p:cNvSpPr>
              <a:spLocks/>
            </p:cNvSpPr>
            <p:nvPr/>
          </p:nvSpPr>
          <p:spPr bwMode="auto">
            <a:xfrm>
              <a:off x="4500" y="23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7" name="Freeform 548">
              <a:extLst>
                <a:ext uri="{FF2B5EF4-FFF2-40B4-BE49-F238E27FC236}">
                  <a16:creationId xmlns:a16="http://schemas.microsoft.com/office/drawing/2014/main" id="{DF9E2011-966D-4823-B770-ED063671F7B9}"/>
                </a:ext>
              </a:extLst>
            </p:cNvPr>
            <p:cNvSpPr>
              <a:spLocks/>
            </p:cNvSpPr>
            <p:nvPr/>
          </p:nvSpPr>
          <p:spPr bwMode="auto">
            <a:xfrm>
              <a:off x="4572" y="219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8" name="Freeform 549">
              <a:extLst>
                <a:ext uri="{FF2B5EF4-FFF2-40B4-BE49-F238E27FC236}">
                  <a16:creationId xmlns:a16="http://schemas.microsoft.com/office/drawing/2014/main" id="{27F81F0F-FB65-4CB5-B2B5-A3E591060873}"/>
                </a:ext>
              </a:extLst>
            </p:cNvPr>
            <p:cNvSpPr>
              <a:spLocks/>
            </p:cNvSpPr>
            <p:nvPr/>
          </p:nvSpPr>
          <p:spPr bwMode="auto">
            <a:xfrm>
              <a:off x="4644" y="221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9" name="Freeform 550">
              <a:extLst>
                <a:ext uri="{FF2B5EF4-FFF2-40B4-BE49-F238E27FC236}">
                  <a16:creationId xmlns:a16="http://schemas.microsoft.com/office/drawing/2014/main" id="{EB060F15-2E1A-4295-A9FA-6F587EA6C4AE}"/>
                </a:ext>
              </a:extLst>
            </p:cNvPr>
            <p:cNvSpPr>
              <a:spLocks/>
            </p:cNvSpPr>
            <p:nvPr/>
          </p:nvSpPr>
          <p:spPr bwMode="auto">
            <a:xfrm>
              <a:off x="4716" y="23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0" name="Freeform 551">
              <a:extLst>
                <a:ext uri="{FF2B5EF4-FFF2-40B4-BE49-F238E27FC236}">
                  <a16:creationId xmlns:a16="http://schemas.microsoft.com/office/drawing/2014/main" id="{91BBAB7A-D2C6-4E91-9BFE-D424BBC82FE0}"/>
                </a:ext>
              </a:extLst>
            </p:cNvPr>
            <p:cNvSpPr>
              <a:spLocks/>
            </p:cNvSpPr>
            <p:nvPr/>
          </p:nvSpPr>
          <p:spPr bwMode="auto">
            <a:xfrm>
              <a:off x="4644" y="221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1" name="Freeform 552">
              <a:extLst>
                <a:ext uri="{FF2B5EF4-FFF2-40B4-BE49-F238E27FC236}">
                  <a16:creationId xmlns:a16="http://schemas.microsoft.com/office/drawing/2014/main" id="{6F2EAD37-42B2-419D-8281-7C1EA2362D7C}"/>
                </a:ext>
              </a:extLst>
            </p:cNvPr>
            <p:cNvSpPr>
              <a:spLocks/>
            </p:cNvSpPr>
            <p:nvPr/>
          </p:nvSpPr>
          <p:spPr bwMode="auto">
            <a:xfrm>
              <a:off x="4716" y="23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2" name="Freeform 553">
              <a:extLst>
                <a:ext uri="{FF2B5EF4-FFF2-40B4-BE49-F238E27FC236}">
                  <a16:creationId xmlns:a16="http://schemas.microsoft.com/office/drawing/2014/main" id="{8B30DEA6-B20C-44A9-B323-106B77B692A1}"/>
                </a:ext>
              </a:extLst>
            </p:cNvPr>
            <p:cNvSpPr>
              <a:spLocks/>
            </p:cNvSpPr>
            <p:nvPr/>
          </p:nvSpPr>
          <p:spPr bwMode="auto">
            <a:xfrm>
              <a:off x="4276" y="308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3" name="Freeform 554">
              <a:extLst>
                <a:ext uri="{FF2B5EF4-FFF2-40B4-BE49-F238E27FC236}">
                  <a16:creationId xmlns:a16="http://schemas.microsoft.com/office/drawing/2014/main" id="{71591F04-E945-4D4E-8B6D-48A8608468C8}"/>
                </a:ext>
              </a:extLst>
            </p:cNvPr>
            <p:cNvSpPr>
              <a:spLocks/>
            </p:cNvSpPr>
            <p:nvPr/>
          </p:nvSpPr>
          <p:spPr bwMode="auto">
            <a:xfrm>
              <a:off x="4348" y="306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4" name="Freeform 555">
              <a:extLst>
                <a:ext uri="{FF2B5EF4-FFF2-40B4-BE49-F238E27FC236}">
                  <a16:creationId xmlns:a16="http://schemas.microsoft.com/office/drawing/2014/main" id="{4121A8BD-7DB6-4833-9ABF-7C2AC89FFC2D}"/>
                </a:ext>
              </a:extLst>
            </p:cNvPr>
            <p:cNvSpPr>
              <a:spLocks/>
            </p:cNvSpPr>
            <p:nvPr/>
          </p:nvSpPr>
          <p:spPr bwMode="auto">
            <a:xfrm>
              <a:off x="4276" y="308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5" name="Freeform 556">
              <a:extLst>
                <a:ext uri="{FF2B5EF4-FFF2-40B4-BE49-F238E27FC236}">
                  <a16:creationId xmlns:a16="http://schemas.microsoft.com/office/drawing/2014/main" id="{CFB1B762-43EF-43A8-9803-F63A4A17CB80}"/>
                </a:ext>
              </a:extLst>
            </p:cNvPr>
            <p:cNvSpPr>
              <a:spLocks/>
            </p:cNvSpPr>
            <p:nvPr/>
          </p:nvSpPr>
          <p:spPr bwMode="auto">
            <a:xfrm>
              <a:off x="4348" y="306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6" name="Freeform 557">
              <a:extLst>
                <a:ext uri="{FF2B5EF4-FFF2-40B4-BE49-F238E27FC236}">
                  <a16:creationId xmlns:a16="http://schemas.microsoft.com/office/drawing/2014/main" id="{C0DC9C56-D3F0-4E18-ADC4-9129D124EB8E}"/>
                </a:ext>
              </a:extLst>
            </p:cNvPr>
            <p:cNvSpPr>
              <a:spLocks/>
            </p:cNvSpPr>
            <p:nvPr/>
          </p:nvSpPr>
          <p:spPr bwMode="auto">
            <a:xfrm>
              <a:off x="4420" y="31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7" name="Freeform 558">
              <a:extLst>
                <a:ext uri="{FF2B5EF4-FFF2-40B4-BE49-F238E27FC236}">
                  <a16:creationId xmlns:a16="http://schemas.microsoft.com/office/drawing/2014/main" id="{09541814-6BE1-4AE3-92A4-86DE8FBAC901}"/>
                </a:ext>
              </a:extLst>
            </p:cNvPr>
            <p:cNvSpPr>
              <a:spLocks/>
            </p:cNvSpPr>
            <p:nvPr/>
          </p:nvSpPr>
          <p:spPr bwMode="auto">
            <a:xfrm>
              <a:off x="4500" y="312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8" name="Freeform 559">
              <a:extLst>
                <a:ext uri="{FF2B5EF4-FFF2-40B4-BE49-F238E27FC236}">
                  <a16:creationId xmlns:a16="http://schemas.microsoft.com/office/drawing/2014/main" id="{A7D08A10-9B87-40A5-8FA1-8AB7D62BFB18}"/>
                </a:ext>
              </a:extLst>
            </p:cNvPr>
            <p:cNvSpPr>
              <a:spLocks/>
            </p:cNvSpPr>
            <p:nvPr/>
          </p:nvSpPr>
          <p:spPr bwMode="auto">
            <a:xfrm>
              <a:off x="4420" y="31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9" name="Freeform 560">
              <a:extLst>
                <a:ext uri="{FF2B5EF4-FFF2-40B4-BE49-F238E27FC236}">
                  <a16:creationId xmlns:a16="http://schemas.microsoft.com/office/drawing/2014/main" id="{286E5CFA-8C94-4D3C-B989-7A788D58AB23}"/>
                </a:ext>
              </a:extLst>
            </p:cNvPr>
            <p:cNvSpPr>
              <a:spLocks/>
            </p:cNvSpPr>
            <p:nvPr/>
          </p:nvSpPr>
          <p:spPr bwMode="auto">
            <a:xfrm>
              <a:off x="4500" y="312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0" name="Freeform 561">
              <a:extLst>
                <a:ext uri="{FF2B5EF4-FFF2-40B4-BE49-F238E27FC236}">
                  <a16:creationId xmlns:a16="http://schemas.microsoft.com/office/drawing/2014/main" id="{68C77036-9AD3-4F4E-B3E4-F9B088005095}"/>
                </a:ext>
              </a:extLst>
            </p:cNvPr>
            <p:cNvSpPr>
              <a:spLocks/>
            </p:cNvSpPr>
            <p:nvPr/>
          </p:nvSpPr>
          <p:spPr bwMode="auto">
            <a:xfrm>
              <a:off x="4572" y="315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1" name="Freeform 562">
              <a:extLst>
                <a:ext uri="{FF2B5EF4-FFF2-40B4-BE49-F238E27FC236}">
                  <a16:creationId xmlns:a16="http://schemas.microsoft.com/office/drawing/2014/main" id="{1C2CD2D0-B750-4888-A678-00F0EB21355D}"/>
                </a:ext>
              </a:extLst>
            </p:cNvPr>
            <p:cNvSpPr>
              <a:spLocks/>
            </p:cNvSpPr>
            <p:nvPr/>
          </p:nvSpPr>
          <p:spPr bwMode="auto">
            <a:xfrm>
              <a:off x="4644" y="311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2" name="Freeform 563">
              <a:extLst>
                <a:ext uri="{FF2B5EF4-FFF2-40B4-BE49-F238E27FC236}">
                  <a16:creationId xmlns:a16="http://schemas.microsoft.com/office/drawing/2014/main" id="{AAF55831-E374-4F5F-95B7-4496FCB950C7}"/>
                </a:ext>
              </a:extLst>
            </p:cNvPr>
            <p:cNvSpPr>
              <a:spLocks/>
            </p:cNvSpPr>
            <p:nvPr/>
          </p:nvSpPr>
          <p:spPr bwMode="auto">
            <a:xfrm>
              <a:off x="4572" y="315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3" name="Freeform 564">
              <a:extLst>
                <a:ext uri="{FF2B5EF4-FFF2-40B4-BE49-F238E27FC236}">
                  <a16:creationId xmlns:a16="http://schemas.microsoft.com/office/drawing/2014/main" id="{32280A16-378B-4E48-A63F-D3256160F437}"/>
                </a:ext>
              </a:extLst>
            </p:cNvPr>
            <p:cNvSpPr>
              <a:spLocks/>
            </p:cNvSpPr>
            <p:nvPr/>
          </p:nvSpPr>
          <p:spPr bwMode="auto">
            <a:xfrm>
              <a:off x="4644" y="311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4" name="Freeform 565">
              <a:extLst>
                <a:ext uri="{FF2B5EF4-FFF2-40B4-BE49-F238E27FC236}">
                  <a16:creationId xmlns:a16="http://schemas.microsoft.com/office/drawing/2014/main" id="{93D1D590-0031-43D0-8D05-7A7CF537BB77}"/>
                </a:ext>
              </a:extLst>
            </p:cNvPr>
            <p:cNvSpPr>
              <a:spLocks/>
            </p:cNvSpPr>
            <p:nvPr/>
          </p:nvSpPr>
          <p:spPr bwMode="auto">
            <a:xfrm>
              <a:off x="4716" y="312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5" name="Freeform 566">
              <a:extLst>
                <a:ext uri="{FF2B5EF4-FFF2-40B4-BE49-F238E27FC236}">
                  <a16:creationId xmlns:a16="http://schemas.microsoft.com/office/drawing/2014/main" id="{7FBEE54E-47DC-4BC0-8BB3-807C89D0762D}"/>
                </a:ext>
              </a:extLst>
            </p:cNvPr>
            <p:cNvSpPr>
              <a:spLocks/>
            </p:cNvSpPr>
            <p:nvPr/>
          </p:nvSpPr>
          <p:spPr bwMode="auto">
            <a:xfrm>
              <a:off x="4276" y="359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6" name="Freeform 567">
              <a:extLst>
                <a:ext uri="{FF2B5EF4-FFF2-40B4-BE49-F238E27FC236}">
                  <a16:creationId xmlns:a16="http://schemas.microsoft.com/office/drawing/2014/main" id="{893669D8-62A1-477D-B110-C5E2C507724A}"/>
                </a:ext>
              </a:extLst>
            </p:cNvPr>
            <p:cNvSpPr>
              <a:spLocks/>
            </p:cNvSpPr>
            <p:nvPr/>
          </p:nvSpPr>
          <p:spPr bwMode="auto">
            <a:xfrm>
              <a:off x="4716" y="312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7" name="Freeform 568">
              <a:extLst>
                <a:ext uri="{FF2B5EF4-FFF2-40B4-BE49-F238E27FC236}">
                  <a16:creationId xmlns:a16="http://schemas.microsoft.com/office/drawing/2014/main" id="{5190ACD0-B80A-4B07-BED1-8990BD5B7A7F}"/>
                </a:ext>
              </a:extLst>
            </p:cNvPr>
            <p:cNvSpPr>
              <a:spLocks/>
            </p:cNvSpPr>
            <p:nvPr/>
          </p:nvSpPr>
          <p:spPr bwMode="auto">
            <a:xfrm>
              <a:off x="4276" y="359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8" name="Freeform 569">
              <a:extLst>
                <a:ext uri="{FF2B5EF4-FFF2-40B4-BE49-F238E27FC236}">
                  <a16:creationId xmlns:a16="http://schemas.microsoft.com/office/drawing/2014/main" id="{43B8EBBC-A381-42E3-9200-6C93BCFB5FEC}"/>
                </a:ext>
              </a:extLst>
            </p:cNvPr>
            <p:cNvSpPr>
              <a:spLocks/>
            </p:cNvSpPr>
            <p:nvPr/>
          </p:nvSpPr>
          <p:spPr bwMode="auto">
            <a:xfrm>
              <a:off x="4348" y="35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9" name="Freeform 570">
              <a:extLst>
                <a:ext uri="{FF2B5EF4-FFF2-40B4-BE49-F238E27FC236}">
                  <a16:creationId xmlns:a16="http://schemas.microsoft.com/office/drawing/2014/main" id="{0B21F314-690A-43C0-9050-5E3AC09B07B0}"/>
                </a:ext>
              </a:extLst>
            </p:cNvPr>
            <p:cNvSpPr>
              <a:spLocks/>
            </p:cNvSpPr>
            <p:nvPr/>
          </p:nvSpPr>
          <p:spPr bwMode="auto">
            <a:xfrm>
              <a:off x="4420" y="36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0" name="Freeform 571">
              <a:extLst>
                <a:ext uri="{FF2B5EF4-FFF2-40B4-BE49-F238E27FC236}">
                  <a16:creationId xmlns:a16="http://schemas.microsoft.com/office/drawing/2014/main" id="{ABB3844F-B92C-4D85-8AF5-14645296E12E}"/>
                </a:ext>
              </a:extLst>
            </p:cNvPr>
            <p:cNvSpPr>
              <a:spLocks/>
            </p:cNvSpPr>
            <p:nvPr/>
          </p:nvSpPr>
          <p:spPr bwMode="auto">
            <a:xfrm>
              <a:off x="4348" y="35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1" name="Freeform 572">
              <a:extLst>
                <a:ext uri="{FF2B5EF4-FFF2-40B4-BE49-F238E27FC236}">
                  <a16:creationId xmlns:a16="http://schemas.microsoft.com/office/drawing/2014/main" id="{4AEA0CF2-F3C2-409C-B4DF-EC3CFA5222FC}"/>
                </a:ext>
              </a:extLst>
            </p:cNvPr>
            <p:cNvSpPr>
              <a:spLocks/>
            </p:cNvSpPr>
            <p:nvPr/>
          </p:nvSpPr>
          <p:spPr bwMode="auto">
            <a:xfrm>
              <a:off x="4420" y="36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2" name="Freeform 573">
              <a:extLst>
                <a:ext uri="{FF2B5EF4-FFF2-40B4-BE49-F238E27FC236}">
                  <a16:creationId xmlns:a16="http://schemas.microsoft.com/office/drawing/2014/main" id="{6A7FF19C-C370-4FA9-8EED-B8EE7A9E125C}"/>
                </a:ext>
              </a:extLst>
            </p:cNvPr>
            <p:cNvSpPr>
              <a:spLocks/>
            </p:cNvSpPr>
            <p:nvPr/>
          </p:nvSpPr>
          <p:spPr bwMode="auto">
            <a:xfrm>
              <a:off x="4500" y="360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3" name="Freeform 574">
              <a:extLst>
                <a:ext uri="{FF2B5EF4-FFF2-40B4-BE49-F238E27FC236}">
                  <a16:creationId xmlns:a16="http://schemas.microsoft.com/office/drawing/2014/main" id="{BD7E6CF0-8737-4C1B-8293-149032212ADC}"/>
                </a:ext>
              </a:extLst>
            </p:cNvPr>
            <p:cNvSpPr>
              <a:spLocks/>
            </p:cNvSpPr>
            <p:nvPr/>
          </p:nvSpPr>
          <p:spPr bwMode="auto">
            <a:xfrm>
              <a:off x="4572" y="364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4" name="Freeform 575">
              <a:extLst>
                <a:ext uri="{FF2B5EF4-FFF2-40B4-BE49-F238E27FC236}">
                  <a16:creationId xmlns:a16="http://schemas.microsoft.com/office/drawing/2014/main" id="{BFDF2343-5453-4D03-AF25-3CE5FE8D62D5}"/>
                </a:ext>
              </a:extLst>
            </p:cNvPr>
            <p:cNvSpPr>
              <a:spLocks/>
            </p:cNvSpPr>
            <p:nvPr/>
          </p:nvSpPr>
          <p:spPr bwMode="auto">
            <a:xfrm>
              <a:off x="4500" y="360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5" name="Freeform 576">
              <a:extLst>
                <a:ext uri="{FF2B5EF4-FFF2-40B4-BE49-F238E27FC236}">
                  <a16:creationId xmlns:a16="http://schemas.microsoft.com/office/drawing/2014/main" id="{DA15C1EE-CE20-4AF5-8CBD-6FE7F5B5F0F7}"/>
                </a:ext>
              </a:extLst>
            </p:cNvPr>
            <p:cNvSpPr>
              <a:spLocks/>
            </p:cNvSpPr>
            <p:nvPr/>
          </p:nvSpPr>
          <p:spPr bwMode="auto">
            <a:xfrm>
              <a:off x="4572" y="364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6" name="Freeform 577">
              <a:extLst>
                <a:ext uri="{FF2B5EF4-FFF2-40B4-BE49-F238E27FC236}">
                  <a16:creationId xmlns:a16="http://schemas.microsoft.com/office/drawing/2014/main" id="{C3AC6828-F68F-4673-8AF5-2568DD30001F}"/>
                </a:ext>
              </a:extLst>
            </p:cNvPr>
            <p:cNvSpPr>
              <a:spLocks/>
            </p:cNvSpPr>
            <p:nvPr/>
          </p:nvSpPr>
          <p:spPr bwMode="auto">
            <a:xfrm>
              <a:off x="4644" y="36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7" name="Freeform 578">
              <a:extLst>
                <a:ext uri="{FF2B5EF4-FFF2-40B4-BE49-F238E27FC236}">
                  <a16:creationId xmlns:a16="http://schemas.microsoft.com/office/drawing/2014/main" id="{89E8F583-DF5F-4978-A93C-D72FB4BCF7A3}"/>
                </a:ext>
              </a:extLst>
            </p:cNvPr>
            <p:cNvSpPr>
              <a:spLocks/>
            </p:cNvSpPr>
            <p:nvPr/>
          </p:nvSpPr>
          <p:spPr bwMode="auto">
            <a:xfrm>
              <a:off x="4716" y="364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8" name="Freeform 579">
              <a:extLst>
                <a:ext uri="{FF2B5EF4-FFF2-40B4-BE49-F238E27FC236}">
                  <a16:creationId xmlns:a16="http://schemas.microsoft.com/office/drawing/2014/main" id="{DCCB6854-FE69-4FFA-9C1F-908F9A3B9110}"/>
                </a:ext>
              </a:extLst>
            </p:cNvPr>
            <p:cNvSpPr>
              <a:spLocks/>
            </p:cNvSpPr>
            <p:nvPr/>
          </p:nvSpPr>
          <p:spPr bwMode="auto">
            <a:xfrm>
              <a:off x="4644" y="36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9" name="Freeform 580">
              <a:extLst>
                <a:ext uri="{FF2B5EF4-FFF2-40B4-BE49-F238E27FC236}">
                  <a16:creationId xmlns:a16="http://schemas.microsoft.com/office/drawing/2014/main" id="{369013C4-469B-4917-B124-7A5FAC3C8461}"/>
                </a:ext>
              </a:extLst>
            </p:cNvPr>
            <p:cNvSpPr>
              <a:spLocks/>
            </p:cNvSpPr>
            <p:nvPr/>
          </p:nvSpPr>
          <p:spPr bwMode="auto">
            <a:xfrm>
              <a:off x="4716" y="364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0" name="Freeform 581">
              <a:extLst>
                <a:ext uri="{FF2B5EF4-FFF2-40B4-BE49-F238E27FC236}">
                  <a16:creationId xmlns:a16="http://schemas.microsoft.com/office/drawing/2014/main" id="{D0A7EE15-CD78-44C3-B6A2-041030F7C9E2}"/>
                </a:ext>
              </a:extLst>
            </p:cNvPr>
            <p:cNvSpPr>
              <a:spLocks/>
            </p:cNvSpPr>
            <p:nvPr/>
          </p:nvSpPr>
          <p:spPr bwMode="auto">
            <a:xfrm>
              <a:off x="4276" y="286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1" name="Freeform 582">
              <a:extLst>
                <a:ext uri="{FF2B5EF4-FFF2-40B4-BE49-F238E27FC236}">
                  <a16:creationId xmlns:a16="http://schemas.microsoft.com/office/drawing/2014/main" id="{01B86CCB-BC8F-494E-8DE6-E50C74F013D9}"/>
                </a:ext>
              </a:extLst>
            </p:cNvPr>
            <p:cNvSpPr>
              <a:spLocks/>
            </p:cNvSpPr>
            <p:nvPr/>
          </p:nvSpPr>
          <p:spPr bwMode="auto">
            <a:xfrm>
              <a:off x="4348" y="288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2" name="Freeform 583">
              <a:extLst>
                <a:ext uri="{FF2B5EF4-FFF2-40B4-BE49-F238E27FC236}">
                  <a16:creationId xmlns:a16="http://schemas.microsoft.com/office/drawing/2014/main" id="{B8E26ED8-34F1-4A91-9728-6D5A314D6EB0}"/>
                </a:ext>
              </a:extLst>
            </p:cNvPr>
            <p:cNvSpPr>
              <a:spLocks/>
            </p:cNvSpPr>
            <p:nvPr/>
          </p:nvSpPr>
          <p:spPr bwMode="auto">
            <a:xfrm>
              <a:off x="4276" y="286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3" name="Freeform 584">
              <a:extLst>
                <a:ext uri="{FF2B5EF4-FFF2-40B4-BE49-F238E27FC236}">
                  <a16:creationId xmlns:a16="http://schemas.microsoft.com/office/drawing/2014/main" id="{339A79C9-B8F0-401E-B6B7-45351F46C514}"/>
                </a:ext>
              </a:extLst>
            </p:cNvPr>
            <p:cNvSpPr>
              <a:spLocks/>
            </p:cNvSpPr>
            <p:nvPr/>
          </p:nvSpPr>
          <p:spPr bwMode="auto">
            <a:xfrm>
              <a:off x="4348" y="288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4" name="Freeform 585">
              <a:extLst>
                <a:ext uri="{FF2B5EF4-FFF2-40B4-BE49-F238E27FC236}">
                  <a16:creationId xmlns:a16="http://schemas.microsoft.com/office/drawing/2014/main" id="{C4FB544E-6A68-49A0-BB5C-10CB0A42B1A2}"/>
                </a:ext>
              </a:extLst>
            </p:cNvPr>
            <p:cNvSpPr>
              <a:spLocks/>
            </p:cNvSpPr>
            <p:nvPr/>
          </p:nvSpPr>
          <p:spPr bwMode="auto">
            <a:xfrm>
              <a:off x="4420" y="289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5" name="Freeform 586">
              <a:extLst>
                <a:ext uri="{FF2B5EF4-FFF2-40B4-BE49-F238E27FC236}">
                  <a16:creationId xmlns:a16="http://schemas.microsoft.com/office/drawing/2014/main" id="{DA0F78C9-3968-4DA9-948C-E6833A26B3FD}"/>
                </a:ext>
              </a:extLst>
            </p:cNvPr>
            <p:cNvSpPr>
              <a:spLocks/>
            </p:cNvSpPr>
            <p:nvPr/>
          </p:nvSpPr>
          <p:spPr bwMode="auto">
            <a:xfrm>
              <a:off x="4500" y="29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6" name="Freeform 587">
              <a:extLst>
                <a:ext uri="{FF2B5EF4-FFF2-40B4-BE49-F238E27FC236}">
                  <a16:creationId xmlns:a16="http://schemas.microsoft.com/office/drawing/2014/main" id="{1F648A65-EEC3-4D87-8D64-672F4418C36D}"/>
                </a:ext>
              </a:extLst>
            </p:cNvPr>
            <p:cNvSpPr>
              <a:spLocks/>
            </p:cNvSpPr>
            <p:nvPr/>
          </p:nvSpPr>
          <p:spPr bwMode="auto">
            <a:xfrm>
              <a:off x="4420" y="289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7" name="Freeform 588">
              <a:extLst>
                <a:ext uri="{FF2B5EF4-FFF2-40B4-BE49-F238E27FC236}">
                  <a16:creationId xmlns:a16="http://schemas.microsoft.com/office/drawing/2014/main" id="{8180A518-DB65-4744-A51F-6AFE35AD0954}"/>
                </a:ext>
              </a:extLst>
            </p:cNvPr>
            <p:cNvSpPr>
              <a:spLocks/>
            </p:cNvSpPr>
            <p:nvPr/>
          </p:nvSpPr>
          <p:spPr bwMode="auto">
            <a:xfrm>
              <a:off x="4500" y="29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8" name="Freeform 589">
              <a:extLst>
                <a:ext uri="{FF2B5EF4-FFF2-40B4-BE49-F238E27FC236}">
                  <a16:creationId xmlns:a16="http://schemas.microsoft.com/office/drawing/2014/main" id="{B88889E3-0D20-496A-8EA1-034A84CE39D8}"/>
                </a:ext>
              </a:extLst>
            </p:cNvPr>
            <p:cNvSpPr>
              <a:spLocks/>
            </p:cNvSpPr>
            <p:nvPr/>
          </p:nvSpPr>
          <p:spPr bwMode="auto">
            <a:xfrm>
              <a:off x="4572" y="291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9" name="Freeform 590">
              <a:extLst>
                <a:ext uri="{FF2B5EF4-FFF2-40B4-BE49-F238E27FC236}">
                  <a16:creationId xmlns:a16="http://schemas.microsoft.com/office/drawing/2014/main" id="{27438AFD-46A1-40B8-B624-1DFC85B85920}"/>
                </a:ext>
              </a:extLst>
            </p:cNvPr>
            <p:cNvSpPr>
              <a:spLocks/>
            </p:cNvSpPr>
            <p:nvPr/>
          </p:nvSpPr>
          <p:spPr bwMode="auto">
            <a:xfrm>
              <a:off x="4644" y="28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0" name="Freeform 591">
              <a:extLst>
                <a:ext uri="{FF2B5EF4-FFF2-40B4-BE49-F238E27FC236}">
                  <a16:creationId xmlns:a16="http://schemas.microsoft.com/office/drawing/2014/main" id="{737547A4-FE58-4DF8-A47C-7D55DDA60A54}"/>
                </a:ext>
              </a:extLst>
            </p:cNvPr>
            <p:cNvSpPr>
              <a:spLocks/>
            </p:cNvSpPr>
            <p:nvPr/>
          </p:nvSpPr>
          <p:spPr bwMode="auto">
            <a:xfrm>
              <a:off x="4572" y="291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1" name="Freeform 592">
              <a:extLst>
                <a:ext uri="{FF2B5EF4-FFF2-40B4-BE49-F238E27FC236}">
                  <a16:creationId xmlns:a16="http://schemas.microsoft.com/office/drawing/2014/main" id="{59CCFA84-085F-4BAB-AFB4-D9A1B67D050F}"/>
                </a:ext>
              </a:extLst>
            </p:cNvPr>
            <p:cNvSpPr>
              <a:spLocks/>
            </p:cNvSpPr>
            <p:nvPr/>
          </p:nvSpPr>
          <p:spPr bwMode="auto">
            <a:xfrm>
              <a:off x="4644" y="28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2" name="Freeform 593">
              <a:extLst>
                <a:ext uri="{FF2B5EF4-FFF2-40B4-BE49-F238E27FC236}">
                  <a16:creationId xmlns:a16="http://schemas.microsoft.com/office/drawing/2014/main" id="{952D16AC-8303-4F35-8644-20256C760905}"/>
                </a:ext>
              </a:extLst>
            </p:cNvPr>
            <p:cNvSpPr>
              <a:spLocks/>
            </p:cNvSpPr>
            <p:nvPr/>
          </p:nvSpPr>
          <p:spPr bwMode="auto">
            <a:xfrm>
              <a:off x="4716" y="300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3" name="Freeform 594">
              <a:extLst>
                <a:ext uri="{FF2B5EF4-FFF2-40B4-BE49-F238E27FC236}">
                  <a16:creationId xmlns:a16="http://schemas.microsoft.com/office/drawing/2014/main" id="{C66EE0A3-D9DF-428E-B849-47F7CC5926CC}"/>
                </a:ext>
              </a:extLst>
            </p:cNvPr>
            <p:cNvSpPr>
              <a:spLocks/>
            </p:cNvSpPr>
            <p:nvPr/>
          </p:nvSpPr>
          <p:spPr bwMode="auto">
            <a:xfrm>
              <a:off x="4276" y="352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4" name="Freeform 595">
              <a:extLst>
                <a:ext uri="{FF2B5EF4-FFF2-40B4-BE49-F238E27FC236}">
                  <a16:creationId xmlns:a16="http://schemas.microsoft.com/office/drawing/2014/main" id="{927D2E88-5BDB-443C-9555-D3F8254A6FDB}"/>
                </a:ext>
              </a:extLst>
            </p:cNvPr>
            <p:cNvSpPr>
              <a:spLocks/>
            </p:cNvSpPr>
            <p:nvPr/>
          </p:nvSpPr>
          <p:spPr bwMode="auto">
            <a:xfrm>
              <a:off x="4716" y="300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5" name="Freeform 596">
              <a:extLst>
                <a:ext uri="{FF2B5EF4-FFF2-40B4-BE49-F238E27FC236}">
                  <a16:creationId xmlns:a16="http://schemas.microsoft.com/office/drawing/2014/main" id="{6C5DB60F-5A76-455B-A96F-72DDEBC9FB3A}"/>
                </a:ext>
              </a:extLst>
            </p:cNvPr>
            <p:cNvSpPr>
              <a:spLocks/>
            </p:cNvSpPr>
            <p:nvPr/>
          </p:nvSpPr>
          <p:spPr bwMode="auto">
            <a:xfrm>
              <a:off x="4276" y="352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6" name="Freeform 597">
              <a:extLst>
                <a:ext uri="{FF2B5EF4-FFF2-40B4-BE49-F238E27FC236}">
                  <a16:creationId xmlns:a16="http://schemas.microsoft.com/office/drawing/2014/main" id="{1BC5C831-7982-4FA5-87DC-D90ACA60F7FA}"/>
                </a:ext>
              </a:extLst>
            </p:cNvPr>
            <p:cNvSpPr>
              <a:spLocks/>
            </p:cNvSpPr>
            <p:nvPr/>
          </p:nvSpPr>
          <p:spPr bwMode="auto">
            <a:xfrm>
              <a:off x="4348" y="35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7" name="Freeform 598">
              <a:extLst>
                <a:ext uri="{FF2B5EF4-FFF2-40B4-BE49-F238E27FC236}">
                  <a16:creationId xmlns:a16="http://schemas.microsoft.com/office/drawing/2014/main" id="{E240DAF5-8390-42FB-9422-5ECCA95EBBA1}"/>
                </a:ext>
              </a:extLst>
            </p:cNvPr>
            <p:cNvSpPr>
              <a:spLocks/>
            </p:cNvSpPr>
            <p:nvPr/>
          </p:nvSpPr>
          <p:spPr bwMode="auto">
            <a:xfrm>
              <a:off x="4420" y="356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8" name="Freeform 599">
              <a:extLst>
                <a:ext uri="{FF2B5EF4-FFF2-40B4-BE49-F238E27FC236}">
                  <a16:creationId xmlns:a16="http://schemas.microsoft.com/office/drawing/2014/main" id="{2054DC2D-A55A-4DCE-A556-F73BBC82F3BA}"/>
                </a:ext>
              </a:extLst>
            </p:cNvPr>
            <p:cNvSpPr>
              <a:spLocks/>
            </p:cNvSpPr>
            <p:nvPr/>
          </p:nvSpPr>
          <p:spPr bwMode="auto">
            <a:xfrm>
              <a:off x="4348" y="35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9" name="Freeform 600">
              <a:extLst>
                <a:ext uri="{FF2B5EF4-FFF2-40B4-BE49-F238E27FC236}">
                  <a16:creationId xmlns:a16="http://schemas.microsoft.com/office/drawing/2014/main" id="{11CDC94C-BE1F-48DB-BE98-D648D6C2433D}"/>
                </a:ext>
              </a:extLst>
            </p:cNvPr>
            <p:cNvSpPr>
              <a:spLocks/>
            </p:cNvSpPr>
            <p:nvPr/>
          </p:nvSpPr>
          <p:spPr bwMode="auto">
            <a:xfrm>
              <a:off x="4420" y="356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0" name="Freeform 601">
              <a:extLst>
                <a:ext uri="{FF2B5EF4-FFF2-40B4-BE49-F238E27FC236}">
                  <a16:creationId xmlns:a16="http://schemas.microsoft.com/office/drawing/2014/main" id="{CDB6F4AD-FB0E-419C-A562-D95F9B513D2E}"/>
                </a:ext>
              </a:extLst>
            </p:cNvPr>
            <p:cNvSpPr>
              <a:spLocks/>
            </p:cNvSpPr>
            <p:nvPr/>
          </p:nvSpPr>
          <p:spPr bwMode="auto">
            <a:xfrm>
              <a:off x="4500"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1" name="Freeform 602">
              <a:extLst>
                <a:ext uri="{FF2B5EF4-FFF2-40B4-BE49-F238E27FC236}">
                  <a16:creationId xmlns:a16="http://schemas.microsoft.com/office/drawing/2014/main" id="{A7952373-FFB8-44D2-8FDA-81593F6A7E9E}"/>
                </a:ext>
              </a:extLst>
            </p:cNvPr>
            <p:cNvSpPr>
              <a:spLocks/>
            </p:cNvSpPr>
            <p:nvPr/>
          </p:nvSpPr>
          <p:spPr bwMode="auto">
            <a:xfrm>
              <a:off x="4572" y="355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2" name="Freeform 603">
              <a:extLst>
                <a:ext uri="{FF2B5EF4-FFF2-40B4-BE49-F238E27FC236}">
                  <a16:creationId xmlns:a16="http://schemas.microsoft.com/office/drawing/2014/main" id="{B0127F0D-0089-45E5-AC05-98E7703CD7CD}"/>
                </a:ext>
              </a:extLst>
            </p:cNvPr>
            <p:cNvSpPr>
              <a:spLocks/>
            </p:cNvSpPr>
            <p:nvPr/>
          </p:nvSpPr>
          <p:spPr bwMode="auto">
            <a:xfrm>
              <a:off x="4500"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3" name="Freeform 604">
              <a:extLst>
                <a:ext uri="{FF2B5EF4-FFF2-40B4-BE49-F238E27FC236}">
                  <a16:creationId xmlns:a16="http://schemas.microsoft.com/office/drawing/2014/main" id="{2E69AF5B-5864-4AFD-94E5-AD6CAE5F807C}"/>
                </a:ext>
              </a:extLst>
            </p:cNvPr>
            <p:cNvSpPr>
              <a:spLocks/>
            </p:cNvSpPr>
            <p:nvPr/>
          </p:nvSpPr>
          <p:spPr bwMode="auto">
            <a:xfrm>
              <a:off x="4572" y="355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4" name="Freeform 605">
              <a:extLst>
                <a:ext uri="{FF2B5EF4-FFF2-40B4-BE49-F238E27FC236}">
                  <a16:creationId xmlns:a16="http://schemas.microsoft.com/office/drawing/2014/main" id="{873C5302-1EB9-45EC-BA90-2C24CEBB108C}"/>
                </a:ext>
              </a:extLst>
            </p:cNvPr>
            <p:cNvSpPr>
              <a:spLocks/>
            </p:cNvSpPr>
            <p:nvPr/>
          </p:nvSpPr>
          <p:spPr bwMode="auto">
            <a:xfrm>
              <a:off x="4644" y="34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5" name="Freeform 606">
              <a:extLst>
                <a:ext uri="{FF2B5EF4-FFF2-40B4-BE49-F238E27FC236}">
                  <a16:creationId xmlns:a16="http://schemas.microsoft.com/office/drawing/2014/main" id="{DA1160DD-0DBD-4954-824C-0152C4C9A648}"/>
                </a:ext>
              </a:extLst>
            </p:cNvPr>
            <p:cNvSpPr>
              <a:spLocks/>
            </p:cNvSpPr>
            <p:nvPr/>
          </p:nvSpPr>
          <p:spPr bwMode="auto">
            <a:xfrm>
              <a:off x="4716" y="351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6" name="Freeform 607">
              <a:extLst>
                <a:ext uri="{FF2B5EF4-FFF2-40B4-BE49-F238E27FC236}">
                  <a16:creationId xmlns:a16="http://schemas.microsoft.com/office/drawing/2014/main" id="{33629AF5-59EE-4410-8A12-966AE68B43C6}"/>
                </a:ext>
              </a:extLst>
            </p:cNvPr>
            <p:cNvSpPr>
              <a:spLocks/>
            </p:cNvSpPr>
            <p:nvPr/>
          </p:nvSpPr>
          <p:spPr bwMode="auto">
            <a:xfrm>
              <a:off x="4644" y="34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7" name="Freeform 608">
              <a:extLst>
                <a:ext uri="{FF2B5EF4-FFF2-40B4-BE49-F238E27FC236}">
                  <a16:creationId xmlns:a16="http://schemas.microsoft.com/office/drawing/2014/main" id="{29488684-E5D5-46E1-A541-DF96E86BA94C}"/>
                </a:ext>
              </a:extLst>
            </p:cNvPr>
            <p:cNvSpPr>
              <a:spLocks/>
            </p:cNvSpPr>
            <p:nvPr/>
          </p:nvSpPr>
          <p:spPr bwMode="auto">
            <a:xfrm>
              <a:off x="4716" y="351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8" name="Freeform 609">
              <a:extLst>
                <a:ext uri="{FF2B5EF4-FFF2-40B4-BE49-F238E27FC236}">
                  <a16:creationId xmlns:a16="http://schemas.microsoft.com/office/drawing/2014/main" id="{571C2912-1E43-4476-AA0A-D8699A853DD8}"/>
                </a:ext>
              </a:extLst>
            </p:cNvPr>
            <p:cNvSpPr>
              <a:spLocks/>
            </p:cNvSpPr>
            <p:nvPr/>
          </p:nvSpPr>
          <p:spPr bwMode="auto">
            <a:xfrm>
              <a:off x="4276" y="353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9" name="Freeform 610">
              <a:extLst>
                <a:ext uri="{FF2B5EF4-FFF2-40B4-BE49-F238E27FC236}">
                  <a16:creationId xmlns:a16="http://schemas.microsoft.com/office/drawing/2014/main" id="{B4C15FF6-6CCF-426E-8555-936071131366}"/>
                </a:ext>
              </a:extLst>
            </p:cNvPr>
            <p:cNvSpPr>
              <a:spLocks/>
            </p:cNvSpPr>
            <p:nvPr/>
          </p:nvSpPr>
          <p:spPr bwMode="auto">
            <a:xfrm>
              <a:off x="4348" y="356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0" name="Freeform 611">
              <a:extLst>
                <a:ext uri="{FF2B5EF4-FFF2-40B4-BE49-F238E27FC236}">
                  <a16:creationId xmlns:a16="http://schemas.microsoft.com/office/drawing/2014/main" id="{F96B7C91-9165-4E37-B49D-9EE88A55BFD1}"/>
                </a:ext>
              </a:extLst>
            </p:cNvPr>
            <p:cNvSpPr>
              <a:spLocks/>
            </p:cNvSpPr>
            <p:nvPr/>
          </p:nvSpPr>
          <p:spPr bwMode="auto">
            <a:xfrm>
              <a:off x="4276" y="353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1" name="Freeform 612">
              <a:extLst>
                <a:ext uri="{FF2B5EF4-FFF2-40B4-BE49-F238E27FC236}">
                  <a16:creationId xmlns:a16="http://schemas.microsoft.com/office/drawing/2014/main" id="{0AE08400-A5F9-4C88-B402-7D9D6165809F}"/>
                </a:ext>
              </a:extLst>
            </p:cNvPr>
            <p:cNvSpPr>
              <a:spLocks/>
            </p:cNvSpPr>
            <p:nvPr/>
          </p:nvSpPr>
          <p:spPr bwMode="auto">
            <a:xfrm>
              <a:off x="4348" y="356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2" name="Freeform 613">
              <a:extLst>
                <a:ext uri="{FF2B5EF4-FFF2-40B4-BE49-F238E27FC236}">
                  <a16:creationId xmlns:a16="http://schemas.microsoft.com/office/drawing/2014/main" id="{EEBFB221-0AD2-41D6-976D-0916C41AD55A}"/>
                </a:ext>
              </a:extLst>
            </p:cNvPr>
            <p:cNvSpPr>
              <a:spLocks/>
            </p:cNvSpPr>
            <p:nvPr/>
          </p:nvSpPr>
          <p:spPr bwMode="auto">
            <a:xfrm>
              <a:off x="4420" y="357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3" name="Freeform 614">
              <a:extLst>
                <a:ext uri="{FF2B5EF4-FFF2-40B4-BE49-F238E27FC236}">
                  <a16:creationId xmlns:a16="http://schemas.microsoft.com/office/drawing/2014/main" id="{3C3CBF54-5B6D-48E5-A496-6C9CD8917181}"/>
                </a:ext>
              </a:extLst>
            </p:cNvPr>
            <p:cNvSpPr>
              <a:spLocks/>
            </p:cNvSpPr>
            <p:nvPr/>
          </p:nvSpPr>
          <p:spPr bwMode="auto">
            <a:xfrm>
              <a:off x="4500" y="358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4" name="Freeform 615">
              <a:extLst>
                <a:ext uri="{FF2B5EF4-FFF2-40B4-BE49-F238E27FC236}">
                  <a16:creationId xmlns:a16="http://schemas.microsoft.com/office/drawing/2014/main" id="{CFB2D884-81F9-41C5-8FA9-20FC1CDF0B78}"/>
                </a:ext>
              </a:extLst>
            </p:cNvPr>
            <p:cNvSpPr>
              <a:spLocks/>
            </p:cNvSpPr>
            <p:nvPr/>
          </p:nvSpPr>
          <p:spPr bwMode="auto">
            <a:xfrm>
              <a:off x="4420" y="357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5" name="Freeform 616">
              <a:extLst>
                <a:ext uri="{FF2B5EF4-FFF2-40B4-BE49-F238E27FC236}">
                  <a16:creationId xmlns:a16="http://schemas.microsoft.com/office/drawing/2014/main" id="{2A63210D-A2C6-49FB-A9D5-6716E690A944}"/>
                </a:ext>
              </a:extLst>
            </p:cNvPr>
            <p:cNvSpPr>
              <a:spLocks/>
            </p:cNvSpPr>
            <p:nvPr/>
          </p:nvSpPr>
          <p:spPr bwMode="auto">
            <a:xfrm>
              <a:off x="4500" y="358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6" name="Freeform 617">
              <a:extLst>
                <a:ext uri="{FF2B5EF4-FFF2-40B4-BE49-F238E27FC236}">
                  <a16:creationId xmlns:a16="http://schemas.microsoft.com/office/drawing/2014/main" id="{D7FC97A3-078C-4257-8B41-9922A5CD7CA8}"/>
                </a:ext>
              </a:extLst>
            </p:cNvPr>
            <p:cNvSpPr>
              <a:spLocks/>
            </p:cNvSpPr>
            <p:nvPr/>
          </p:nvSpPr>
          <p:spPr bwMode="auto">
            <a:xfrm>
              <a:off x="4572" y="361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7" name="Freeform 618">
              <a:extLst>
                <a:ext uri="{FF2B5EF4-FFF2-40B4-BE49-F238E27FC236}">
                  <a16:creationId xmlns:a16="http://schemas.microsoft.com/office/drawing/2014/main" id="{D896F908-AF5B-4A53-9E64-A9CF5E91C227}"/>
                </a:ext>
              </a:extLst>
            </p:cNvPr>
            <p:cNvSpPr>
              <a:spLocks/>
            </p:cNvSpPr>
            <p:nvPr/>
          </p:nvSpPr>
          <p:spPr bwMode="auto">
            <a:xfrm>
              <a:off x="4644" y="355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8" name="Freeform 619">
              <a:extLst>
                <a:ext uri="{FF2B5EF4-FFF2-40B4-BE49-F238E27FC236}">
                  <a16:creationId xmlns:a16="http://schemas.microsoft.com/office/drawing/2014/main" id="{F2F49A52-4F3C-4C68-9397-8517D0FE275B}"/>
                </a:ext>
              </a:extLst>
            </p:cNvPr>
            <p:cNvSpPr>
              <a:spLocks/>
            </p:cNvSpPr>
            <p:nvPr/>
          </p:nvSpPr>
          <p:spPr bwMode="auto">
            <a:xfrm>
              <a:off x="4572" y="361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9" name="Freeform 620">
              <a:extLst>
                <a:ext uri="{FF2B5EF4-FFF2-40B4-BE49-F238E27FC236}">
                  <a16:creationId xmlns:a16="http://schemas.microsoft.com/office/drawing/2014/main" id="{4AC95A13-A13E-419F-B0DD-1FA476448FA7}"/>
                </a:ext>
              </a:extLst>
            </p:cNvPr>
            <p:cNvSpPr>
              <a:spLocks/>
            </p:cNvSpPr>
            <p:nvPr/>
          </p:nvSpPr>
          <p:spPr bwMode="auto">
            <a:xfrm>
              <a:off x="4644" y="355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0" name="Freeform 621">
              <a:extLst>
                <a:ext uri="{FF2B5EF4-FFF2-40B4-BE49-F238E27FC236}">
                  <a16:creationId xmlns:a16="http://schemas.microsoft.com/office/drawing/2014/main" id="{381D910D-75EC-4AD1-83CC-19F9B4BA9452}"/>
                </a:ext>
              </a:extLst>
            </p:cNvPr>
            <p:cNvSpPr>
              <a:spLocks/>
            </p:cNvSpPr>
            <p:nvPr/>
          </p:nvSpPr>
          <p:spPr bwMode="auto">
            <a:xfrm>
              <a:off x="4716" y="356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1" name="Freeform 622">
              <a:extLst>
                <a:ext uri="{FF2B5EF4-FFF2-40B4-BE49-F238E27FC236}">
                  <a16:creationId xmlns:a16="http://schemas.microsoft.com/office/drawing/2014/main" id="{58D3F70F-F7E6-418E-BFBD-D0607C41431C}"/>
                </a:ext>
              </a:extLst>
            </p:cNvPr>
            <p:cNvSpPr>
              <a:spLocks/>
            </p:cNvSpPr>
            <p:nvPr/>
          </p:nvSpPr>
          <p:spPr bwMode="auto">
            <a:xfrm>
              <a:off x="4276" y="318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2" name="Freeform 623">
              <a:extLst>
                <a:ext uri="{FF2B5EF4-FFF2-40B4-BE49-F238E27FC236}">
                  <a16:creationId xmlns:a16="http://schemas.microsoft.com/office/drawing/2014/main" id="{75B87BB5-1D54-4B2D-B027-51F4C5253DAE}"/>
                </a:ext>
              </a:extLst>
            </p:cNvPr>
            <p:cNvSpPr>
              <a:spLocks/>
            </p:cNvSpPr>
            <p:nvPr/>
          </p:nvSpPr>
          <p:spPr bwMode="auto">
            <a:xfrm>
              <a:off x="4716" y="356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3" name="Freeform 624">
              <a:extLst>
                <a:ext uri="{FF2B5EF4-FFF2-40B4-BE49-F238E27FC236}">
                  <a16:creationId xmlns:a16="http://schemas.microsoft.com/office/drawing/2014/main" id="{90536269-ACC4-412F-95F4-8C3DD204221D}"/>
                </a:ext>
              </a:extLst>
            </p:cNvPr>
            <p:cNvSpPr>
              <a:spLocks/>
            </p:cNvSpPr>
            <p:nvPr/>
          </p:nvSpPr>
          <p:spPr bwMode="auto">
            <a:xfrm>
              <a:off x="4276" y="318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4" name="Freeform 625">
              <a:extLst>
                <a:ext uri="{FF2B5EF4-FFF2-40B4-BE49-F238E27FC236}">
                  <a16:creationId xmlns:a16="http://schemas.microsoft.com/office/drawing/2014/main" id="{3A363F37-CED3-4A2C-964F-BC9079AAD7B8}"/>
                </a:ext>
              </a:extLst>
            </p:cNvPr>
            <p:cNvSpPr>
              <a:spLocks/>
            </p:cNvSpPr>
            <p:nvPr/>
          </p:nvSpPr>
          <p:spPr bwMode="auto">
            <a:xfrm>
              <a:off x="4348" y="31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5" name="Freeform 626">
              <a:extLst>
                <a:ext uri="{FF2B5EF4-FFF2-40B4-BE49-F238E27FC236}">
                  <a16:creationId xmlns:a16="http://schemas.microsoft.com/office/drawing/2014/main" id="{183DBE56-CCC0-479D-A666-0C7A362CAF57}"/>
                </a:ext>
              </a:extLst>
            </p:cNvPr>
            <p:cNvSpPr>
              <a:spLocks/>
            </p:cNvSpPr>
            <p:nvPr/>
          </p:nvSpPr>
          <p:spPr bwMode="auto">
            <a:xfrm>
              <a:off x="4420" y="326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6" name="Freeform 627">
              <a:extLst>
                <a:ext uri="{FF2B5EF4-FFF2-40B4-BE49-F238E27FC236}">
                  <a16:creationId xmlns:a16="http://schemas.microsoft.com/office/drawing/2014/main" id="{3897A77D-4B14-4940-9E43-934CAA85384F}"/>
                </a:ext>
              </a:extLst>
            </p:cNvPr>
            <p:cNvSpPr>
              <a:spLocks/>
            </p:cNvSpPr>
            <p:nvPr/>
          </p:nvSpPr>
          <p:spPr bwMode="auto">
            <a:xfrm>
              <a:off x="4348" y="31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7" name="Freeform 628">
              <a:extLst>
                <a:ext uri="{FF2B5EF4-FFF2-40B4-BE49-F238E27FC236}">
                  <a16:creationId xmlns:a16="http://schemas.microsoft.com/office/drawing/2014/main" id="{58266259-DE11-4343-81FE-A8A22A2DCFFD}"/>
                </a:ext>
              </a:extLst>
            </p:cNvPr>
            <p:cNvSpPr>
              <a:spLocks/>
            </p:cNvSpPr>
            <p:nvPr/>
          </p:nvSpPr>
          <p:spPr bwMode="auto">
            <a:xfrm>
              <a:off x="4420" y="326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8" name="Freeform 629">
              <a:extLst>
                <a:ext uri="{FF2B5EF4-FFF2-40B4-BE49-F238E27FC236}">
                  <a16:creationId xmlns:a16="http://schemas.microsoft.com/office/drawing/2014/main" id="{BBA99A9E-D006-4EF7-92C5-E33CD4F7DC96}"/>
                </a:ext>
              </a:extLst>
            </p:cNvPr>
            <p:cNvSpPr>
              <a:spLocks/>
            </p:cNvSpPr>
            <p:nvPr/>
          </p:nvSpPr>
          <p:spPr bwMode="auto">
            <a:xfrm>
              <a:off x="4500" y="32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9" name="Freeform 630">
              <a:extLst>
                <a:ext uri="{FF2B5EF4-FFF2-40B4-BE49-F238E27FC236}">
                  <a16:creationId xmlns:a16="http://schemas.microsoft.com/office/drawing/2014/main" id="{0A276FC0-8114-498E-9F0A-BBDAA4876862}"/>
                </a:ext>
              </a:extLst>
            </p:cNvPr>
            <p:cNvSpPr>
              <a:spLocks/>
            </p:cNvSpPr>
            <p:nvPr/>
          </p:nvSpPr>
          <p:spPr bwMode="auto">
            <a:xfrm>
              <a:off x="4572" y="326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0" name="Freeform 631">
              <a:extLst>
                <a:ext uri="{FF2B5EF4-FFF2-40B4-BE49-F238E27FC236}">
                  <a16:creationId xmlns:a16="http://schemas.microsoft.com/office/drawing/2014/main" id="{E5062A92-685F-4797-BA56-0EFD7C183050}"/>
                </a:ext>
              </a:extLst>
            </p:cNvPr>
            <p:cNvSpPr>
              <a:spLocks/>
            </p:cNvSpPr>
            <p:nvPr/>
          </p:nvSpPr>
          <p:spPr bwMode="auto">
            <a:xfrm>
              <a:off x="4500" y="32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1" name="Freeform 632">
              <a:extLst>
                <a:ext uri="{FF2B5EF4-FFF2-40B4-BE49-F238E27FC236}">
                  <a16:creationId xmlns:a16="http://schemas.microsoft.com/office/drawing/2014/main" id="{9E781964-AACD-4699-9B38-D3A080D4161E}"/>
                </a:ext>
              </a:extLst>
            </p:cNvPr>
            <p:cNvSpPr>
              <a:spLocks/>
            </p:cNvSpPr>
            <p:nvPr/>
          </p:nvSpPr>
          <p:spPr bwMode="auto">
            <a:xfrm>
              <a:off x="4572" y="326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2" name="Freeform 633">
              <a:extLst>
                <a:ext uri="{FF2B5EF4-FFF2-40B4-BE49-F238E27FC236}">
                  <a16:creationId xmlns:a16="http://schemas.microsoft.com/office/drawing/2014/main" id="{CF1B2D18-3FD5-4D1D-B65E-9EA212571FCD}"/>
                </a:ext>
              </a:extLst>
            </p:cNvPr>
            <p:cNvSpPr>
              <a:spLocks/>
            </p:cNvSpPr>
            <p:nvPr/>
          </p:nvSpPr>
          <p:spPr bwMode="auto">
            <a:xfrm>
              <a:off x="4644" y="318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3" name="Freeform 634">
              <a:extLst>
                <a:ext uri="{FF2B5EF4-FFF2-40B4-BE49-F238E27FC236}">
                  <a16:creationId xmlns:a16="http://schemas.microsoft.com/office/drawing/2014/main" id="{8DF851CB-7A80-4447-A1C0-30DE53170681}"/>
                </a:ext>
              </a:extLst>
            </p:cNvPr>
            <p:cNvSpPr>
              <a:spLocks/>
            </p:cNvSpPr>
            <p:nvPr/>
          </p:nvSpPr>
          <p:spPr bwMode="auto">
            <a:xfrm>
              <a:off x="4716" y="326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4" name="Freeform 635">
              <a:extLst>
                <a:ext uri="{FF2B5EF4-FFF2-40B4-BE49-F238E27FC236}">
                  <a16:creationId xmlns:a16="http://schemas.microsoft.com/office/drawing/2014/main" id="{A076EF32-1655-4B3C-A730-E608DAD008F7}"/>
                </a:ext>
              </a:extLst>
            </p:cNvPr>
            <p:cNvSpPr>
              <a:spLocks/>
            </p:cNvSpPr>
            <p:nvPr/>
          </p:nvSpPr>
          <p:spPr bwMode="auto">
            <a:xfrm>
              <a:off x="4644" y="318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5" name="Freeform 636">
              <a:extLst>
                <a:ext uri="{FF2B5EF4-FFF2-40B4-BE49-F238E27FC236}">
                  <a16:creationId xmlns:a16="http://schemas.microsoft.com/office/drawing/2014/main" id="{441309C2-7DC4-4253-B4A6-28CD641D065A}"/>
                </a:ext>
              </a:extLst>
            </p:cNvPr>
            <p:cNvSpPr>
              <a:spLocks/>
            </p:cNvSpPr>
            <p:nvPr/>
          </p:nvSpPr>
          <p:spPr bwMode="auto">
            <a:xfrm>
              <a:off x="4716" y="326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6" name="Freeform 637">
              <a:extLst>
                <a:ext uri="{FF2B5EF4-FFF2-40B4-BE49-F238E27FC236}">
                  <a16:creationId xmlns:a16="http://schemas.microsoft.com/office/drawing/2014/main" id="{238710CB-C0D8-4CE5-A0F4-27D48099CC73}"/>
                </a:ext>
              </a:extLst>
            </p:cNvPr>
            <p:cNvSpPr>
              <a:spLocks/>
            </p:cNvSpPr>
            <p:nvPr/>
          </p:nvSpPr>
          <p:spPr bwMode="auto">
            <a:xfrm>
              <a:off x="4276" y="208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7" name="Freeform 638">
              <a:extLst>
                <a:ext uri="{FF2B5EF4-FFF2-40B4-BE49-F238E27FC236}">
                  <a16:creationId xmlns:a16="http://schemas.microsoft.com/office/drawing/2014/main" id="{00CD5666-4F43-4B91-BF4E-881697259172}"/>
                </a:ext>
              </a:extLst>
            </p:cNvPr>
            <p:cNvSpPr>
              <a:spLocks/>
            </p:cNvSpPr>
            <p:nvPr/>
          </p:nvSpPr>
          <p:spPr bwMode="auto">
            <a:xfrm>
              <a:off x="4348" y="20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8" name="Freeform 639">
              <a:extLst>
                <a:ext uri="{FF2B5EF4-FFF2-40B4-BE49-F238E27FC236}">
                  <a16:creationId xmlns:a16="http://schemas.microsoft.com/office/drawing/2014/main" id="{7A448C17-341D-481D-9F2B-F5F67BF83C08}"/>
                </a:ext>
              </a:extLst>
            </p:cNvPr>
            <p:cNvSpPr>
              <a:spLocks/>
            </p:cNvSpPr>
            <p:nvPr/>
          </p:nvSpPr>
          <p:spPr bwMode="auto">
            <a:xfrm>
              <a:off x="4276" y="208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9" name="Freeform 640">
              <a:extLst>
                <a:ext uri="{FF2B5EF4-FFF2-40B4-BE49-F238E27FC236}">
                  <a16:creationId xmlns:a16="http://schemas.microsoft.com/office/drawing/2014/main" id="{B62618C5-2DA6-4422-A397-2E48BE957B8D}"/>
                </a:ext>
              </a:extLst>
            </p:cNvPr>
            <p:cNvSpPr>
              <a:spLocks/>
            </p:cNvSpPr>
            <p:nvPr/>
          </p:nvSpPr>
          <p:spPr bwMode="auto">
            <a:xfrm>
              <a:off x="4348" y="20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0" name="Freeform 641">
              <a:extLst>
                <a:ext uri="{FF2B5EF4-FFF2-40B4-BE49-F238E27FC236}">
                  <a16:creationId xmlns:a16="http://schemas.microsoft.com/office/drawing/2014/main" id="{8F6AA966-D3B2-4AA0-83EF-1C42D9342240}"/>
                </a:ext>
              </a:extLst>
            </p:cNvPr>
            <p:cNvSpPr>
              <a:spLocks/>
            </p:cNvSpPr>
            <p:nvPr/>
          </p:nvSpPr>
          <p:spPr bwMode="auto">
            <a:xfrm>
              <a:off x="4420" y="21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1" name="Freeform 642">
              <a:extLst>
                <a:ext uri="{FF2B5EF4-FFF2-40B4-BE49-F238E27FC236}">
                  <a16:creationId xmlns:a16="http://schemas.microsoft.com/office/drawing/2014/main" id="{C006BE2A-4CDF-4196-8D09-9D47748D7A43}"/>
                </a:ext>
              </a:extLst>
            </p:cNvPr>
            <p:cNvSpPr>
              <a:spLocks/>
            </p:cNvSpPr>
            <p:nvPr/>
          </p:nvSpPr>
          <p:spPr bwMode="auto">
            <a:xfrm>
              <a:off x="4500" y="218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2" name="Freeform 643">
              <a:extLst>
                <a:ext uri="{FF2B5EF4-FFF2-40B4-BE49-F238E27FC236}">
                  <a16:creationId xmlns:a16="http://schemas.microsoft.com/office/drawing/2014/main" id="{24D91C47-1C2D-47BC-B1BE-01E4C7CFB006}"/>
                </a:ext>
              </a:extLst>
            </p:cNvPr>
            <p:cNvSpPr>
              <a:spLocks/>
            </p:cNvSpPr>
            <p:nvPr/>
          </p:nvSpPr>
          <p:spPr bwMode="auto">
            <a:xfrm>
              <a:off x="4420" y="21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3" name="Freeform 644">
              <a:extLst>
                <a:ext uri="{FF2B5EF4-FFF2-40B4-BE49-F238E27FC236}">
                  <a16:creationId xmlns:a16="http://schemas.microsoft.com/office/drawing/2014/main" id="{54A4C6B8-3C92-405D-B7B6-71AF7DEBB3B7}"/>
                </a:ext>
              </a:extLst>
            </p:cNvPr>
            <p:cNvSpPr>
              <a:spLocks/>
            </p:cNvSpPr>
            <p:nvPr/>
          </p:nvSpPr>
          <p:spPr bwMode="auto">
            <a:xfrm>
              <a:off x="4500" y="218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4" name="Freeform 645">
              <a:extLst>
                <a:ext uri="{FF2B5EF4-FFF2-40B4-BE49-F238E27FC236}">
                  <a16:creationId xmlns:a16="http://schemas.microsoft.com/office/drawing/2014/main" id="{33846010-8D22-4C33-8317-1AFAE9844D8D}"/>
                </a:ext>
              </a:extLst>
            </p:cNvPr>
            <p:cNvSpPr>
              <a:spLocks/>
            </p:cNvSpPr>
            <p:nvPr/>
          </p:nvSpPr>
          <p:spPr bwMode="auto">
            <a:xfrm>
              <a:off x="4572" y="211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5" name="Freeform 646">
              <a:extLst>
                <a:ext uri="{FF2B5EF4-FFF2-40B4-BE49-F238E27FC236}">
                  <a16:creationId xmlns:a16="http://schemas.microsoft.com/office/drawing/2014/main" id="{619955B4-8FC8-4ECB-97D0-B9F05CDB5DBC}"/>
                </a:ext>
              </a:extLst>
            </p:cNvPr>
            <p:cNvSpPr>
              <a:spLocks/>
            </p:cNvSpPr>
            <p:nvPr/>
          </p:nvSpPr>
          <p:spPr bwMode="auto">
            <a:xfrm>
              <a:off x="4644" y="215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6" name="Freeform 647">
              <a:extLst>
                <a:ext uri="{FF2B5EF4-FFF2-40B4-BE49-F238E27FC236}">
                  <a16:creationId xmlns:a16="http://schemas.microsoft.com/office/drawing/2014/main" id="{6C5D16F1-6ECE-4804-9E5B-C8CFD538CF72}"/>
                </a:ext>
              </a:extLst>
            </p:cNvPr>
            <p:cNvSpPr>
              <a:spLocks/>
            </p:cNvSpPr>
            <p:nvPr/>
          </p:nvSpPr>
          <p:spPr bwMode="auto">
            <a:xfrm>
              <a:off x="4572" y="211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7" name="Freeform 648">
              <a:extLst>
                <a:ext uri="{FF2B5EF4-FFF2-40B4-BE49-F238E27FC236}">
                  <a16:creationId xmlns:a16="http://schemas.microsoft.com/office/drawing/2014/main" id="{BA497DCD-3B63-42A2-93B1-E4CA58E2B54A}"/>
                </a:ext>
              </a:extLst>
            </p:cNvPr>
            <p:cNvSpPr>
              <a:spLocks/>
            </p:cNvSpPr>
            <p:nvPr/>
          </p:nvSpPr>
          <p:spPr bwMode="auto">
            <a:xfrm>
              <a:off x="4644" y="215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8" name="Freeform 649">
              <a:extLst>
                <a:ext uri="{FF2B5EF4-FFF2-40B4-BE49-F238E27FC236}">
                  <a16:creationId xmlns:a16="http://schemas.microsoft.com/office/drawing/2014/main" id="{DBC94FFB-6A92-45B4-8C2A-C29E7CA739F8}"/>
                </a:ext>
              </a:extLst>
            </p:cNvPr>
            <p:cNvSpPr>
              <a:spLocks/>
            </p:cNvSpPr>
            <p:nvPr/>
          </p:nvSpPr>
          <p:spPr bwMode="auto">
            <a:xfrm>
              <a:off x="4716" y="22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9" name="Freeform 650">
              <a:extLst>
                <a:ext uri="{FF2B5EF4-FFF2-40B4-BE49-F238E27FC236}">
                  <a16:creationId xmlns:a16="http://schemas.microsoft.com/office/drawing/2014/main" id="{9F486454-1863-4B4E-BEDD-8D2CAF969F66}"/>
                </a:ext>
              </a:extLst>
            </p:cNvPr>
            <p:cNvSpPr>
              <a:spLocks/>
            </p:cNvSpPr>
            <p:nvPr/>
          </p:nvSpPr>
          <p:spPr bwMode="auto">
            <a:xfrm>
              <a:off x="4276" y="209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0" name="Freeform 651">
              <a:extLst>
                <a:ext uri="{FF2B5EF4-FFF2-40B4-BE49-F238E27FC236}">
                  <a16:creationId xmlns:a16="http://schemas.microsoft.com/office/drawing/2014/main" id="{7D977428-BD51-4AE6-B6BB-9B8ED2785E86}"/>
                </a:ext>
              </a:extLst>
            </p:cNvPr>
            <p:cNvSpPr>
              <a:spLocks/>
            </p:cNvSpPr>
            <p:nvPr/>
          </p:nvSpPr>
          <p:spPr bwMode="auto">
            <a:xfrm>
              <a:off x="4716" y="22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1" name="Freeform 652">
              <a:extLst>
                <a:ext uri="{FF2B5EF4-FFF2-40B4-BE49-F238E27FC236}">
                  <a16:creationId xmlns:a16="http://schemas.microsoft.com/office/drawing/2014/main" id="{26284C18-A3A3-45D5-94EC-18D4B2CC4E82}"/>
                </a:ext>
              </a:extLst>
            </p:cNvPr>
            <p:cNvSpPr>
              <a:spLocks/>
            </p:cNvSpPr>
            <p:nvPr/>
          </p:nvSpPr>
          <p:spPr bwMode="auto">
            <a:xfrm>
              <a:off x="4276" y="209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2" name="Freeform 653">
              <a:extLst>
                <a:ext uri="{FF2B5EF4-FFF2-40B4-BE49-F238E27FC236}">
                  <a16:creationId xmlns:a16="http://schemas.microsoft.com/office/drawing/2014/main" id="{2553585A-90DC-49DA-B821-7B3976AA8473}"/>
                </a:ext>
              </a:extLst>
            </p:cNvPr>
            <p:cNvSpPr>
              <a:spLocks/>
            </p:cNvSpPr>
            <p:nvPr/>
          </p:nvSpPr>
          <p:spPr bwMode="auto">
            <a:xfrm>
              <a:off x="4348" y="20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3" name="Freeform 654">
              <a:extLst>
                <a:ext uri="{FF2B5EF4-FFF2-40B4-BE49-F238E27FC236}">
                  <a16:creationId xmlns:a16="http://schemas.microsoft.com/office/drawing/2014/main" id="{2167E5B9-11A2-48D0-BA35-DAC8280DF3E8}"/>
                </a:ext>
              </a:extLst>
            </p:cNvPr>
            <p:cNvSpPr>
              <a:spLocks/>
            </p:cNvSpPr>
            <p:nvPr/>
          </p:nvSpPr>
          <p:spPr bwMode="auto">
            <a:xfrm>
              <a:off x="4420" y="219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4" name="Freeform 655">
              <a:extLst>
                <a:ext uri="{FF2B5EF4-FFF2-40B4-BE49-F238E27FC236}">
                  <a16:creationId xmlns:a16="http://schemas.microsoft.com/office/drawing/2014/main" id="{48A3FCB9-1B4D-4568-85A8-A257BC915895}"/>
                </a:ext>
              </a:extLst>
            </p:cNvPr>
            <p:cNvSpPr>
              <a:spLocks/>
            </p:cNvSpPr>
            <p:nvPr/>
          </p:nvSpPr>
          <p:spPr bwMode="auto">
            <a:xfrm>
              <a:off x="4348" y="20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5" name="Freeform 656">
              <a:extLst>
                <a:ext uri="{FF2B5EF4-FFF2-40B4-BE49-F238E27FC236}">
                  <a16:creationId xmlns:a16="http://schemas.microsoft.com/office/drawing/2014/main" id="{0A6177CB-0EF4-412F-B685-F77740CB78A6}"/>
                </a:ext>
              </a:extLst>
            </p:cNvPr>
            <p:cNvSpPr>
              <a:spLocks/>
            </p:cNvSpPr>
            <p:nvPr/>
          </p:nvSpPr>
          <p:spPr bwMode="auto">
            <a:xfrm>
              <a:off x="4420" y="219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6" name="Freeform 657">
              <a:extLst>
                <a:ext uri="{FF2B5EF4-FFF2-40B4-BE49-F238E27FC236}">
                  <a16:creationId xmlns:a16="http://schemas.microsoft.com/office/drawing/2014/main" id="{B7743BFD-E051-4201-88BC-D6D1DD37CB9A}"/>
                </a:ext>
              </a:extLst>
            </p:cNvPr>
            <p:cNvSpPr>
              <a:spLocks/>
            </p:cNvSpPr>
            <p:nvPr/>
          </p:nvSpPr>
          <p:spPr bwMode="auto">
            <a:xfrm>
              <a:off x="4500" y="221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7" name="Freeform 658">
              <a:extLst>
                <a:ext uri="{FF2B5EF4-FFF2-40B4-BE49-F238E27FC236}">
                  <a16:creationId xmlns:a16="http://schemas.microsoft.com/office/drawing/2014/main" id="{E11DF0CD-5894-49D9-8317-71A0B2855AD3}"/>
                </a:ext>
              </a:extLst>
            </p:cNvPr>
            <p:cNvSpPr>
              <a:spLocks/>
            </p:cNvSpPr>
            <p:nvPr/>
          </p:nvSpPr>
          <p:spPr bwMode="auto">
            <a:xfrm>
              <a:off x="4572" y="210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8" name="Freeform 659">
              <a:extLst>
                <a:ext uri="{FF2B5EF4-FFF2-40B4-BE49-F238E27FC236}">
                  <a16:creationId xmlns:a16="http://schemas.microsoft.com/office/drawing/2014/main" id="{B6AD2590-B631-4C17-A96E-762D3BB63A2B}"/>
                </a:ext>
              </a:extLst>
            </p:cNvPr>
            <p:cNvSpPr>
              <a:spLocks/>
            </p:cNvSpPr>
            <p:nvPr/>
          </p:nvSpPr>
          <p:spPr bwMode="auto">
            <a:xfrm>
              <a:off x="4500" y="221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9" name="Freeform 660">
              <a:extLst>
                <a:ext uri="{FF2B5EF4-FFF2-40B4-BE49-F238E27FC236}">
                  <a16:creationId xmlns:a16="http://schemas.microsoft.com/office/drawing/2014/main" id="{96679D34-4C82-4223-B9A1-9FA17F457D99}"/>
                </a:ext>
              </a:extLst>
            </p:cNvPr>
            <p:cNvSpPr>
              <a:spLocks/>
            </p:cNvSpPr>
            <p:nvPr/>
          </p:nvSpPr>
          <p:spPr bwMode="auto">
            <a:xfrm>
              <a:off x="4572" y="210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0" name="Freeform 661">
              <a:extLst>
                <a:ext uri="{FF2B5EF4-FFF2-40B4-BE49-F238E27FC236}">
                  <a16:creationId xmlns:a16="http://schemas.microsoft.com/office/drawing/2014/main" id="{CC6DAEF4-EC40-4816-8724-C748C8AA010B}"/>
                </a:ext>
              </a:extLst>
            </p:cNvPr>
            <p:cNvSpPr>
              <a:spLocks/>
            </p:cNvSpPr>
            <p:nvPr/>
          </p:nvSpPr>
          <p:spPr bwMode="auto">
            <a:xfrm>
              <a:off x="4644" y="211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1" name="Freeform 662">
              <a:extLst>
                <a:ext uri="{FF2B5EF4-FFF2-40B4-BE49-F238E27FC236}">
                  <a16:creationId xmlns:a16="http://schemas.microsoft.com/office/drawing/2014/main" id="{90C0FAE2-9B03-46A3-B49B-249A78D61239}"/>
                </a:ext>
              </a:extLst>
            </p:cNvPr>
            <p:cNvSpPr>
              <a:spLocks/>
            </p:cNvSpPr>
            <p:nvPr/>
          </p:nvSpPr>
          <p:spPr bwMode="auto">
            <a:xfrm>
              <a:off x="4716" y="218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2" name="Freeform 663">
              <a:extLst>
                <a:ext uri="{FF2B5EF4-FFF2-40B4-BE49-F238E27FC236}">
                  <a16:creationId xmlns:a16="http://schemas.microsoft.com/office/drawing/2014/main" id="{D482EBE5-4864-4C0A-8BDB-2AE515E30F99}"/>
                </a:ext>
              </a:extLst>
            </p:cNvPr>
            <p:cNvSpPr>
              <a:spLocks/>
            </p:cNvSpPr>
            <p:nvPr/>
          </p:nvSpPr>
          <p:spPr bwMode="auto">
            <a:xfrm>
              <a:off x="4644" y="211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3" name="Freeform 664">
              <a:extLst>
                <a:ext uri="{FF2B5EF4-FFF2-40B4-BE49-F238E27FC236}">
                  <a16:creationId xmlns:a16="http://schemas.microsoft.com/office/drawing/2014/main" id="{CA12D563-2E99-4E42-9520-1E83ADE11D18}"/>
                </a:ext>
              </a:extLst>
            </p:cNvPr>
            <p:cNvSpPr>
              <a:spLocks/>
            </p:cNvSpPr>
            <p:nvPr/>
          </p:nvSpPr>
          <p:spPr bwMode="auto">
            <a:xfrm>
              <a:off x="4716" y="218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4" name="Freeform 665">
              <a:extLst>
                <a:ext uri="{FF2B5EF4-FFF2-40B4-BE49-F238E27FC236}">
                  <a16:creationId xmlns:a16="http://schemas.microsoft.com/office/drawing/2014/main" id="{459BDAAE-DF32-4D4C-B40C-B768E165B262}"/>
                </a:ext>
              </a:extLst>
            </p:cNvPr>
            <p:cNvSpPr>
              <a:spLocks/>
            </p:cNvSpPr>
            <p:nvPr/>
          </p:nvSpPr>
          <p:spPr bwMode="auto">
            <a:xfrm>
              <a:off x="4276" y="332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5" name="Freeform 666">
              <a:extLst>
                <a:ext uri="{FF2B5EF4-FFF2-40B4-BE49-F238E27FC236}">
                  <a16:creationId xmlns:a16="http://schemas.microsoft.com/office/drawing/2014/main" id="{C29D69C2-8DA1-4662-865D-84D66DED2488}"/>
                </a:ext>
              </a:extLst>
            </p:cNvPr>
            <p:cNvSpPr>
              <a:spLocks/>
            </p:cNvSpPr>
            <p:nvPr/>
          </p:nvSpPr>
          <p:spPr bwMode="auto">
            <a:xfrm>
              <a:off x="4348" y="331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6" name="Freeform 667">
              <a:extLst>
                <a:ext uri="{FF2B5EF4-FFF2-40B4-BE49-F238E27FC236}">
                  <a16:creationId xmlns:a16="http://schemas.microsoft.com/office/drawing/2014/main" id="{83DDC9D5-38B0-4AF1-AE2D-7C5FACE6C9FC}"/>
                </a:ext>
              </a:extLst>
            </p:cNvPr>
            <p:cNvSpPr>
              <a:spLocks/>
            </p:cNvSpPr>
            <p:nvPr/>
          </p:nvSpPr>
          <p:spPr bwMode="auto">
            <a:xfrm>
              <a:off x="4276" y="332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7" name="Freeform 668">
              <a:extLst>
                <a:ext uri="{FF2B5EF4-FFF2-40B4-BE49-F238E27FC236}">
                  <a16:creationId xmlns:a16="http://schemas.microsoft.com/office/drawing/2014/main" id="{F7B76EB2-A07F-4A47-90B7-FE6AD0BBB6A4}"/>
                </a:ext>
              </a:extLst>
            </p:cNvPr>
            <p:cNvSpPr>
              <a:spLocks/>
            </p:cNvSpPr>
            <p:nvPr/>
          </p:nvSpPr>
          <p:spPr bwMode="auto">
            <a:xfrm>
              <a:off x="4348" y="331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8" name="Freeform 669">
              <a:extLst>
                <a:ext uri="{FF2B5EF4-FFF2-40B4-BE49-F238E27FC236}">
                  <a16:creationId xmlns:a16="http://schemas.microsoft.com/office/drawing/2014/main" id="{34FBC809-D726-4ED1-A73B-B460B99D956F}"/>
                </a:ext>
              </a:extLst>
            </p:cNvPr>
            <p:cNvSpPr>
              <a:spLocks/>
            </p:cNvSpPr>
            <p:nvPr/>
          </p:nvSpPr>
          <p:spPr bwMode="auto">
            <a:xfrm>
              <a:off x="4420" y="335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9" name="Freeform 670">
              <a:extLst>
                <a:ext uri="{FF2B5EF4-FFF2-40B4-BE49-F238E27FC236}">
                  <a16:creationId xmlns:a16="http://schemas.microsoft.com/office/drawing/2014/main" id="{31917DA7-C5F2-468C-9F46-129B7A6FE57B}"/>
                </a:ext>
              </a:extLst>
            </p:cNvPr>
            <p:cNvSpPr>
              <a:spLocks/>
            </p:cNvSpPr>
            <p:nvPr/>
          </p:nvSpPr>
          <p:spPr bwMode="auto">
            <a:xfrm>
              <a:off x="4500" y="332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0" name="Freeform 671">
              <a:extLst>
                <a:ext uri="{FF2B5EF4-FFF2-40B4-BE49-F238E27FC236}">
                  <a16:creationId xmlns:a16="http://schemas.microsoft.com/office/drawing/2014/main" id="{7D7B1A99-62BB-40F8-B32C-9290DE859C39}"/>
                </a:ext>
              </a:extLst>
            </p:cNvPr>
            <p:cNvSpPr>
              <a:spLocks/>
            </p:cNvSpPr>
            <p:nvPr/>
          </p:nvSpPr>
          <p:spPr bwMode="auto">
            <a:xfrm>
              <a:off x="4420" y="335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1" name="Freeform 672">
              <a:extLst>
                <a:ext uri="{FF2B5EF4-FFF2-40B4-BE49-F238E27FC236}">
                  <a16:creationId xmlns:a16="http://schemas.microsoft.com/office/drawing/2014/main" id="{387BD5FF-17FF-48D7-810D-A8B1E686B1C2}"/>
                </a:ext>
              </a:extLst>
            </p:cNvPr>
            <p:cNvSpPr>
              <a:spLocks/>
            </p:cNvSpPr>
            <p:nvPr/>
          </p:nvSpPr>
          <p:spPr bwMode="auto">
            <a:xfrm>
              <a:off x="4500" y="332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2" name="Freeform 673">
              <a:extLst>
                <a:ext uri="{FF2B5EF4-FFF2-40B4-BE49-F238E27FC236}">
                  <a16:creationId xmlns:a16="http://schemas.microsoft.com/office/drawing/2014/main" id="{24252145-9954-41C8-AD5D-5446D2DCA236}"/>
                </a:ext>
              </a:extLst>
            </p:cNvPr>
            <p:cNvSpPr>
              <a:spLocks/>
            </p:cNvSpPr>
            <p:nvPr/>
          </p:nvSpPr>
          <p:spPr bwMode="auto">
            <a:xfrm>
              <a:off x="4572" y="331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3" name="Freeform 674">
              <a:extLst>
                <a:ext uri="{FF2B5EF4-FFF2-40B4-BE49-F238E27FC236}">
                  <a16:creationId xmlns:a16="http://schemas.microsoft.com/office/drawing/2014/main" id="{399C3C95-A445-4F78-8288-7DD6B5FE66DC}"/>
                </a:ext>
              </a:extLst>
            </p:cNvPr>
            <p:cNvSpPr>
              <a:spLocks/>
            </p:cNvSpPr>
            <p:nvPr/>
          </p:nvSpPr>
          <p:spPr bwMode="auto">
            <a:xfrm>
              <a:off x="4644" y="328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4" name="Freeform 675">
              <a:extLst>
                <a:ext uri="{FF2B5EF4-FFF2-40B4-BE49-F238E27FC236}">
                  <a16:creationId xmlns:a16="http://schemas.microsoft.com/office/drawing/2014/main" id="{B55B0B87-1BCA-4099-92E2-92FECE3723B4}"/>
                </a:ext>
              </a:extLst>
            </p:cNvPr>
            <p:cNvSpPr>
              <a:spLocks/>
            </p:cNvSpPr>
            <p:nvPr/>
          </p:nvSpPr>
          <p:spPr bwMode="auto">
            <a:xfrm>
              <a:off x="4572" y="331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5" name="Freeform 676">
              <a:extLst>
                <a:ext uri="{FF2B5EF4-FFF2-40B4-BE49-F238E27FC236}">
                  <a16:creationId xmlns:a16="http://schemas.microsoft.com/office/drawing/2014/main" id="{279DE706-FAAE-4545-972F-CDDB9BE6C1A0}"/>
                </a:ext>
              </a:extLst>
            </p:cNvPr>
            <p:cNvSpPr>
              <a:spLocks/>
            </p:cNvSpPr>
            <p:nvPr/>
          </p:nvSpPr>
          <p:spPr bwMode="auto">
            <a:xfrm>
              <a:off x="4644" y="328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6" name="Freeform 677">
              <a:extLst>
                <a:ext uri="{FF2B5EF4-FFF2-40B4-BE49-F238E27FC236}">
                  <a16:creationId xmlns:a16="http://schemas.microsoft.com/office/drawing/2014/main" id="{FD2FF86D-98CF-40AC-8232-19BE4994F961}"/>
                </a:ext>
              </a:extLst>
            </p:cNvPr>
            <p:cNvSpPr>
              <a:spLocks/>
            </p:cNvSpPr>
            <p:nvPr/>
          </p:nvSpPr>
          <p:spPr bwMode="auto">
            <a:xfrm>
              <a:off x="4716" y="3240"/>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7" name="Freeform 678">
              <a:extLst>
                <a:ext uri="{FF2B5EF4-FFF2-40B4-BE49-F238E27FC236}">
                  <a16:creationId xmlns:a16="http://schemas.microsoft.com/office/drawing/2014/main" id="{030AE717-291B-48D2-8671-A2E54605B48B}"/>
                </a:ext>
              </a:extLst>
            </p:cNvPr>
            <p:cNvSpPr>
              <a:spLocks/>
            </p:cNvSpPr>
            <p:nvPr/>
          </p:nvSpPr>
          <p:spPr bwMode="auto">
            <a:xfrm>
              <a:off x="4276" y="267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8" name="Freeform 679">
              <a:extLst>
                <a:ext uri="{FF2B5EF4-FFF2-40B4-BE49-F238E27FC236}">
                  <a16:creationId xmlns:a16="http://schemas.microsoft.com/office/drawing/2014/main" id="{CC2A556B-89EF-45D6-B21B-D19DFC8CF9F5}"/>
                </a:ext>
              </a:extLst>
            </p:cNvPr>
            <p:cNvSpPr>
              <a:spLocks/>
            </p:cNvSpPr>
            <p:nvPr/>
          </p:nvSpPr>
          <p:spPr bwMode="auto">
            <a:xfrm>
              <a:off x="4716" y="3240"/>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9" name="Freeform 680">
              <a:extLst>
                <a:ext uri="{FF2B5EF4-FFF2-40B4-BE49-F238E27FC236}">
                  <a16:creationId xmlns:a16="http://schemas.microsoft.com/office/drawing/2014/main" id="{543055EA-DCC1-4A79-91A7-AE0FF81E8706}"/>
                </a:ext>
              </a:extLst>
            </p:cNvPr>
            <p:cNvSpPr>
              <a:spLocks/>
            </p:cNvSpPr>
            <p:nvPr/>
          </p:nvSpPr>
          <p:spPr bwMode="auto">
            <a:xfrm>
              <a:off x="4276" y="267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0" name="Freeform 681">
              <a:extLst>
                <a:ext uri="{FF2B5EF4-FFF2-40B4-BE49-F238E27FC236}">
                  <a16:creationId xmlns:a16="http://schemas.microsoft.com/office/drawing/2014/main" id="{34D4E1E0-03BC-4C03-8E39-928700BA0615}"/>
                </a:ext>
              </a:extLst>
            </p:cNvPr>
            <p:cNvSpPr>
              <a:spLocks/>
            </p:cNvSpPr>
            <p:nvPr/>
          </p:nvSpPr>
          <p:spPr bwMode="auto">
            <a:xfrm>
              <a:off x="4348" y="267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1" name="Freeform 682">
              <a:extLst>
                <a:ext uri="{FF2B5EF4-FFF2-40B4-BE49-F238E27FC236}">
                  <a16:creationId xmlns:a16="http://schemas.microsoft.com/office/drawing/2014/main" id="{7AAAD8CB-D4F0-46F3-8B89-F366702E83C8}"/>
                </a:ext>
              </a:extLst>
            </p:cNvPr>
            <p:cNvSpPr>
              <a:spLocks/>
            </p:cNvSpPr>
            <p:nvPr/>
          </p:nvSpPr>
          <p:spPr bwMode="auto">
            <a:xfrm>
              <a:off x="4420" y="28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2" name="Freeform 683">
              <a:extLst>
                <a:ext uri="{FF2B5EF4-FFF2-40B4-BE49-F238E27FC236}">
                  <a16:creationId xmlns:a16="http://schemas.microsoft.com/office/drawing/2014/main" id="{508DB867-FBF5-4271-851A-92FCC560636A}"/>
                </a:ext>
              </a:extLst>
            </p:cNvPr>
            <p:cNvSpPr>
              <a:spLocks/>
            </p:cNvSpPr>
            <p:nvPr/>
          </p:nvSpPr>
          <p:spPr bwMode="auto">
            <a:xfrm>
              <a:off x="4348" y="267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3" name="Freeform 684">
              <a:extLst>
                <a:ext uri="{FF2B5EF4-FFF2-40B4-BE49-F238E27FC236}">
                  <a16:creationId xmlns:a16="http://schemas.microsoft.com/office/drawing/2014/main" id="{F867EAE9-4DBB-43EC-8227-91BA40ACA586}"/>
                </a:ext>
              </a:extLst>
            </p:cNvPr>
            <p:cNvSpPr>
              <a:spLocks/>
            </p:cNvSpPr>
            <p:nvPr/>
          </p:nvSpPr>
          <p:spPr bwMode="auto">
            <a:xfrm>
              <a:off x="4420" y="28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4" name="Freeform 685">
              <a:extLst>
                <a:ext uri="{FF2B5EF4-FFF2-40B4-BE49-F238E27FC236}">
                  <a16:creationId xmlns:a16="http://schemas.microsoft.com/office/drawing/2014/main" id="{7953B8AA-B9B5-4F49-B0DC-D365BC72107E}"/>
                </a:ext>
              </a:extLst>
            </p:cNvPr>
            <p:cNvSpPr>
              <a:spLocks/>
            </p:cNvSpPr>
            <p:nvPr/>
          </p:nvSpPr>
          <p:spPr bwMode="auto">
            <a:xfrm>
              <a:off x="4500" y="27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5" name="Freeform 686">
              <a:extLst>
                <a:ext uri="{FF2B5EF4-FFF2-40B4-BE49-F238E27FC236}">
                  <a16:creationId xmlns:a16="http://schemas.microsoft.com/office/drawing/2014/main" id="{38E5E707-4057-49B3-8415-DBC0C48C792A}"/>
                </a:ext>
              </a:extLst>
            </p:cNvPr>
            <p:cNvSpPr>
              <a:spLocks/>
            </p:cNvSpPr>
            <p:nvPr/>
          </p:nvSpPr>
          <p:spPr bwMode="auto">
            <a:xfrm>
              <a:off x="4572" y="275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6" name="Freeform 687">
              <a:extLst>
                <a:ext uri="{FF2B5EF4-FFF2-40B4-BE49-F238E27FC236}">
                  <a16:creationId xmlns:a16="http://schemas.microsoft.com/office/drawing/2014/main" id="{D1DD80F9-D448-426F-8DEF-6E1911BDA70F}"/>
                </a:ext>
              </a:extLst>
            </p:cNvPr>
            <p:cNvSpPr>
              <a:spLocks/>
            </p:cNvSpPr>
            <p:nvPr/>
          </p:nvSpPr>
          <p:spPr bwMode="auto">
            <a:xfrm>
              <a:off x="4500" y="27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7" name="Freeform 688">
              <a:extLst>
                <a:ext uri="{FF2B5EF4-FFF2-40B4-BE49-F238E27FC236}">
                  <a16:creationId xmlns:a16="http://schemas.microsoft.com/office/drawing/2014/main" id="{DD927B20-7E00-4594-952F-E52584CC1341}"/>
                </a:ext>
              </a:extLst>
            </p:cNvPr>
            <p:cNvSpPr>
              <a:spLocks/>
            </p:cNvSpPr>
            <p:nvPr/>
          </p:nvSpPr>
          <p:spPr bwMode="auto">
            <a:xfrm>
              <a:off x="4572" y="275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8" name="Freeform 689">
              <a:extLst>
                <a:ext uri="{FF2B5EF4-FFF2-40B4-BE49-F238E27FC236}">
                  <a16:creationId xmlns:a16="http://schemas.microsoft.com/office/drawing/2014/main" id="{AF139C83-0A65-4350-94B7-432EC7AB6E67}"/>
                </a:ext>
              </a:extLst>
            </p:cNvPr>
            <p:cNvSpPr>
              <a:spLocks/>
            </p:cNvSpPr>
            <p:nvPr/>
          </p:nvSpPr>
          <p:spPr bwMode="auto">
            <a:xfrm>
              <a:off x="4644" y="26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9" name="Freeform 690">
              <a:extLst>
                <a:ext uri="{FF2B5EF4-FFF2-40B4-BE49-F238E27FC236}">
                  <a16:creationId xmlns:a16="http://schemas.microsoft.com/office/drawing/2014/main" id="{8B142EAC-8F1D-4F2A-ABB5-C658854F1D5D}"/>
                </a:ext>
              </a:extLst>
            </p:cNvPr>
            <p:cNvSpPr>
              <a:spLocks/>
            </p:cNvSpPr>
            <p:nvPr/>
          </p:nvSpPr>
          <p:spPr bwMode="auto">
            <a:xfrm>
              <a:off x="4716" y="283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0" name="Freeform 691">
              <a:extLst>
                <a:ext uri="{FF2B5EF4-FFF2-40B4-BE49-F238E27FC236}">
                  <a16:creationId xmlns:a16="http://schemas.microsoft.com/office/drawing/2014/main" id="{7776B491-4BDB-424E-9AA5-C3E512A37B47}"/>
                </a:ext>
              </a:extLst>
            </p:cNvPr>
            <p:cNvSpPr>
              <a:spLocks/>
            </p:cNvSpPr>
            <p:nvPr/>
          </p:nvSpPr>
          <p:spPr bwMode="auto">
            <a:xfrm>
              <a:off x="4644" y="26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1" name="Freeform 692">
              <a:extLst>
                <a:ext uri="{FF2B5EF4-FFF2-40B4-BE49-F238E27FC236}">
                  <a16:creationId xmlns:a16="http://schemas.microsoft.com/office/drawing/2014/main" id="{251F15B3-683F-45F2-959B-0C4DA57589FC}"/>
                </a:ext>
              </a:extLst>
            </p:cNvPr>
            <p:cNvSpPr>
              <a:spLocks/>
            </p:cNvSpPr>
            <p:nvPr/>
          </p:nvSpPr>
          <p:spPr bwMode="auto">
            <a:xfrm>
              <a:off x="4716" y="283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2" name="Freeform 693">
              <a:extLst>
                <a:ext uri="{FF2B5EF4-FFF2-40B4-BE49-F238E27FC236}">
                  <a16:creationId xmlns:a16="http://schemas.microsoft.com/office/drawing/2014/main" id="{04E35BFA-8B97-41BA-A0CF-DBEBF09219EB}"/>
                </a:ext>
              </a:extLst>
            </p:cNvPr>
            <p:cNvSpPr>
              <a:spLocks/>
            </p:cNvSpPr>
            <p:nvPr/>
          </p:nvSpPr>
          <p:spPr bwMode="auto">
            <a:xfrm>
              <a:off x="4276" y="215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3" name="Freeform 694">
              <a:extLst>
                <a:ext uri="{FF2B5EF4-FFF2-40B4-BE49-F238E27FC236}">
                  <a16:creationId xmlns:a16="http://schemas.microsoft.com/office/drawing/2014/main" id="{D8A74A1C-13FB-444A-84CF-942A5246E7AF}"/>
                </a:ext>
              </a:extLst>
            </p:cNvPr>
            <p:cNvSpPr>
              <a:spLocks/>
            </p:cNvSpPr>
            <p:nvPr/>
          </p:nvSpPr>
          <p:spPr bwMode="auto">
            <a:xfrm>
              <a:off x="4348" y="223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4" name="Freeform 695">
              <a:extLst>
                <a:ext uri="{FF2B5EF4-FFF2-40B4-BE49-F238E27FC236}">
                  <a16:creationId xmlns:a16="http://schemas.microsoft.com/office/drawing/2014/main" id="{8AF73AFC-B647-4767-AEC2-D1D4CCF37D40}"/>
                </a:ext>
              </a:extLst>
            </p:cNvPr>
            <p:cNvSpPr>
              <a:spLocks/>
            </p:cNvSpPr>
            <p:nvPr/>
          </p:nvSpPr>
          <p:spPr bwMode="auto">
            <a:xfrm>
              <a:off x="4276" y="215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5" name="Freeform 696">
              <a:extLst>
                <a:ext uri="{FF2B5EF4-FFF2-40B4-BE49-F238E27FC236}">
                  <a16:creationId xmlns:a16="http://schemas.microsoft.com/office/drawing/2014/main" id="{CF6E90A1-35D4-46FD-BB62-70B3B7F7306B}"/>
                </a:ext>
              </a:extLst>
            </p:cNvPr>
            <p:cNvSpPr>
              <a:spLocks/>
            </p:cNvSpPr>
            <p:nvPr/>
          </p:nvSpPr>
          <p:spPr bwMode="auto">
            <a:xfrm>
              <a:off x="4348" y="223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6" name="Freeform 697">
              <a:extLst>
                <a:ext uri="{FF2B5EF4-FFF2-40B4-BE49-F238E27FC236}">
                  <a16:creationId xmlns:a16="http://schemas.microsoft.com/office/drawing/2014/main" id="{A58EAD87-CD9E-45B5-9152-DF3E0F436C87}"/>
                </a:ext>
              </a:extLst>
            </p:cNvPr>
            <p:cNvSpPr>
              <a:spLocks/>
            </p:cNvSpPr>
            <p:nvPr/>
          </p:nvSpPr>
          <p:spPr bwMode="auto">
            <a:xfrm>
              <a:off x="4420" y="240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7" name="Freeform 698">
              <a:extLst>
                <a:ext uri="{FF2B5EF4-FFF2-40B4-BE49-F238E27FC236}">
                  <a16:creationId xmlns:a16="http://schemas.microsoft.com/office/drawing/2014/main" id="{2714118B-AC35-47E1-86E1-52FC0CC417BA}"/>
                </a:ext>
              </a:extLst>
            </p:cNvPr>
            <p:cNvSpPr>
              <a:spLocks/>
            </p:cNvSpPr>
            <p:nvPr/>
          </p:nvSpPr>
          <p:spPr bwMode="auto">
            <a:xfrm>
              <a:off x="4500" y="23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8" name="Freeform 699">
              <a:extLst>
                <a:ext uri="{FF2B5EF4-FFF2-40B4-BE49-F238E27FC236}">
                  <a16:creationId xmlns:a16="http://schemas.microsoft.com/office/drawing/2014/main" id="{FD0041A8-6771-4CA0-A4AC-D9C23EE1DE48}"/>
                </a:ext>
              </a:extLst>
            </p:cNvPr>
            <p:cNvSpPr>
              <a:spLocks/>
            </p:cNvSpPr>
            <p:nvPr/>
          </p:nvSpPr>
          <p:spPr bwMode="auto">
            <a:xfrm>
              <a:off x="4420" y="240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9" name="Freeform 700">
              <a:extLst>
                <a:ext uri="{FF2B5EF4-FFF2-40B4-BE49-F238E27FC236}">
                  <a16:creationId xmlns:a16="http://schemas.microsoft.com/office/drawing/2014/main" id="{5EF2AA35-DFDB-49D0-A2B7-5DD80CB8FBE7}"/>
                </a:ext>
              </a:extLst>
            </p:cNvPr>
            <p:cNvSpPr>
              <a:spLocks/>
            </p:cNvSpPr>
            <p:nvPr/>
          </p:nvSpPr>
          <p:spPr bwMode="auto">
            <a:xfrm>
              <a:off x="4500" y="23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0" name="Freeform 701">
              <a:extLst>
                <a:ext uri="{FF2B5EF4-FFF2-40B4-BE49-F238E27FC236}">
                  <a16:creationId xmlns:a16="http://schemas.microsoft.com/office/drawing/2014/main" id="{B2882765-5391-4C9C-951D-DB6109D8EA18}"/>
                </a:ext>
              </a:extLst>
            </p:cNvPr>
            <p:cNvSpPr>
              <a:spLocks/>
            </p:cNvSpPr>
            <p:nvPr/>
          </p:nvSpPr>
          <p:spPr bwMode="auto">
            <a:xfrm>
              <a:off x="4572" y="227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1" name="Freeform 702">
              <a:extLst>
                <a:ext uri="{FF2B5EF4-FFF2-40B4-BE49-F238E27FC236}">
                  <a16:creationId xmlns:a16="http://schemas.microsoft.com/office/drawing/2014/main" id="{C679D730-B93E-4E64-BAD3-D0B3B883B55C}"/>
                </a:ext>
              </a:extLst>
            </p:cNvPr>
            <p:cNvSpPr>
              <a:spLocks/>
            </p:cNvSpPr>
            <p:nvPr/>
          </p:nvSpPr>
          <p:spPr bwMode="auto">
            <a:xfrm>
              <a:off x="4644" y="232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2" name="Freeform 703">
              <a:extLst>
                <a:ext uri="{FF2B5EF4-FFF2-40B4-BE49-F238E27FC236}">
                  <a16:creationId xmlns:a16="http://schemas.microsoft.com/office/drawing/2014/main" id="{C549418B-58F9-47B5-B409-158E473C0943}"/>
                </a:ext>
              </a:extLst>
            </p:cNvPr>
            <p:cNvSpPr>
              <a:spLocks/>
            </p:cNvSpPr>
            <p:nvPr/>
          </p:nvSpPr>
          <p:spPr bwMode="auto">
            <a:xfrm>
              <a:off x="4572" y="227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3" name="Freeform 704">
              <a:extLst>
                <a:ext uri="{FF2B5EF4-FFF2-40B4-BE49-F238E27FC236}">
                  <a16:creationId xmlns:a16="http://schemas.microsoft.com/office/drawing/2014/main" id="{7AC0C3A9-CDEB-43A7-8986-AE03EE625476}"/>
                </a:ext>
              </a:extLst>
            </p:cNvPr>
            <p:cNvSpPr>
              <a:spLocks/>
            </p:cNvSpPr>
            <p:nvPr/>
          </p:nvSpPr>
          <p:spPr bwMode="auto">
            <a:xfrm>
              <a:off x="4644" y="232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4" name="Freeform 705">
              <a:extLst>
                <a:ext uri="{FF2B5EF4-FFF2-40B4-BE49-F238E27FC236}">
                  <a16:creationId xmlns:a16="http://schemas.microsoft.com/office/drawing/2014/main" id="{11F05D23-111A-4FD6-A458-CD4E80966248}"/>
                </a:ext>
              </a:extLst>
            </p:cNvPr>
            <p:cNvSpPr>
              <a:spLocks/>
            </p:cNvSpPr>
            <p:nvPr/>
          </p:nvSpPr>
          <p:spPr bwMode="auto">
            <a:xfrm>
              <a:off x="4716" y="240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5" name="Freeform 706">
              <a:extLst>
                <a:ext uri="{FF2B5EF4-FFF2-40B4-BE49-F238E27FC236}">
                  <a16:creationId xmlns:a16="http://schemas.microsoft.com/office/drawing/2014/main" id="{D0242099-43E1-47F1-A918-B2BE58F08558}"/>
                </a:ext>
              </a:extLst>
            </p:cNvPr>
            <p:cNvSpPr>
              <a:spLocks/>
            </p:cNvSpPr>
            <p:nvPr/>
          </p:nvSpPr>
          <p:spPr bwMode="auto">
            <a:xfrm>
              <a:off x="4276" y="355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6" name="Freeform 707">
              <a:extLst>
                <a:ext uri="{FF2B5EF4-FFF2-40B4-BE49-F238E27FC236}">
                  <a16:creationId xmlns:a16="http://schemas.microsoft.com/office/drawing/2014/main" id="{B7086D86-4CB6-4077-BAC6-79B01C0C722D}"/>
                </a:ext>
              </a:extLst>
            </p:cNvPr>
            <p:cNvSpPr>
              <a:spLocks/>
            </p:cNvSpPr>
            <p:nvPr/>
          </p:nvSpPr>
          <p:spPr bwMode="auto">
            <a:xfrm>
              <a:off x="4716" y="240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7" name="Freeform 708">
              <a:extLst>
                <a:ext uri="{FF2B5EF4-FFF2-40B4-BE49-F238E27FC236}">
                  <a16:creationId xmlns:a16="http://schemas.microsoft.com/office/drawing/2014/main" id="{7ECB8DB5-ECC5-409D-91F8-D52F57BF7588}"/>
                </a:ext>
              </a:extLst>
            </p:cNvPr>
            <p:cNvSpPr>
              <a:spLocks/>
            </p:cNvSpPr>
            <p:nvPr/>
          </p:nvSpPr>
          <p:spPr bwMode="auto">
            <a:xfrm>
              <a:off x="4276" y="355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8" name="Freeform 709">
              <a:extLst>
                <a:ext uri="{FF2B5EF4-FFF2-40B4-BE49-F238E27FC236}">
                  <a16:creationId xmlns:a16="http://schemas.microsoft.com/office/drawing/2014/main" id="{A845616F-1666-4B47-BDC8-25C3D8B0F9EC}"/>
                </a:ext>
              </a:extLst>
            </p:cNvPr>
            <p:cNvSpPr>
              <a:spLocks/>
            </p:cNvSpPr>
            <p:nvPr/>
          </p:nvSpPr>
          <p:spPr bwMode="auto">
            <a:xfrm>
              <a:off x="4348" y="348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9" name="Freeform 710">
              <a:extLst>
                <a:ext uri="{FF2B5EF4-FFF2-40B4-BE49-F238E27FC236}">
                  <a16:creationId xmlns:a16="http://schemas.microsoft.com/office/drawing/2014/main" id="{A15CCBFA-E29A-4866-A545-441642B363BF}"/>
                </a:ext>
              </a:extLst>
            </p:cNvPr>
            <p:cNvSpPr>
              <a:spLocks/>
            </p:cNvSpPr>
            <p:nvPr/>
          </p:nvSpPr>
          <p:spPr bwMode="auto">
            <a:xfrm>
              <a:off x="4420" y="352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0" name="Freeform 711">
              <a:extLst>
                <a:ext uri="{FF2B5EF4-FFF2-40B4-BE49-F238E27FC236}">
                  <a16:creationId xmlns:a16="http://schemas.microsoft.com/office/drawing/2014/main" id="{4AF495A2-BD10-4965-A8E3-AABC62AE30AC}"/>
                </a:ext>
              </a:extLst>
            </p:cNvPr>
            <p:cNvSpPr>
              <a:spLocks/>
            </p:cNvSpPr>
            <p:nvPr/>
          </p:nvSpPr>
          <p:spPr bwMode="auto">
            <a:xfrm>
              <a:off x="4348" y="348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1" name="Freeform 712">
              <a:extLst>
                <a:ext uri="{FF2B5EF4-FFF2-40B4-BE49-F238E27FC236}">
                  <a16:creationId xmlns:a16="http://schemas.microsoft.com/office/drawing/2014/main" id="{8E8BF782-FCDC-4BD2-AE40-8EC740D1CC64}"/>
                </a:ext>
              </a:extLst>
            </p:cNvPr>
            <p:cNvSpPr>
              <a:spLocks/>
            </p:cNvSpPr>
            <p:nvPr/>
          </p:nvSpPr>
          <p:spPr bwMode="auto">
            <a:xfrm>
              <a:off x="4420" y="352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2" name="Freeform 713">
              <a:extLst>
                <a:ext uri="{FF2B5EF4-FFF2-40B4-BE49-F238E27FC236}">
                  <a16:creationId xmlns:a16="http://schemas.microsoft.com/office/drawing/2014/main" id="{0B8B4476-4A6C-43DF-A230-37D96FA16A5E}"/>
                </a:ext>
              </a:extLst>
            </p:cNvPr>
            <p:cNvSpPr>
              <a:spLocks/>
            </p:cNvSpPr>
            <p:nvPr/>
          </p:nvSpPr>
          <p:spPr bwMode="auto">
            <a:xfrm>
              <a:off x="4500" y="351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3" name="Freeform 714">
              <a:extLst>
                <a:ext uri="{FF2B5EF4-FFF2-40B4-BE49-F238E27FC236}">
                  <a16:creationId xmlns:a16="http://schemas.microsoft.com/office/drawing/2014/main" id="{29141035-7CE6-4D9F-AC67-C6A97BD08569}"/>
                </a:ext>
              </a:extLst>
            </p:cNvPr>
            <p:cNvSpPr>
              <a:spLocks/>
            </p:cNvSpPr>
            <p:nvPr/>
          </p:nvSpPr>
          <p:spPr bwMode="auto">
            <a:xfrm>
              <a:off x="4572" y="345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4" name="Freeform 715">
              <a:extLst>
                <a:ext uri="{FF2B5EF4-FFF2-40B4-BE49-F238E27FC236}">
                  <a16:creationId xmlns:a16="http://schemas.microsoft.com/office/drawing/2014/main" id="{2555244F-06EA-4A1C-AF9D-C852D059ED6D}"/>
                </a:ext>
              </a:extLst>
            </p:cNvPr>
            <p:cNvSpPr>
              <a:spLocks/>
            </p:cNvSpPr>
            <p:nvPr/>
          </p:nvSpPr>
          <p:spPr bwMode="auto">
            <a:xfrm>
              <a:off x="4500" y="351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5" name="Freeform 716">
              <a:extLst>
                <a:ext uri="{FF2B5EF4-FFF2-40B4-BE49-F238E27FC236}">
                  <a16:creationId xmlns:a16="http://schemas.microsoft.com/office/drawing/2014/main" id="{98496C84-07B0-43F2-8AFE-FF19563B7104}"/>
                </a:ext>
              </a:extLst>
            </p:cNvPr>
            <p:cNvSpPr>
              <a:spLocks/>
            </p:cNvSpPr>
            <p:nvPr/>
          </p:nvSpPr>
          <p:spPr bwMode="auto">
            <a:xfrm>
              <a:off x="4572" y="345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6" name="Freeform 717">
              <a:extLst>
                <a:ext uri="{FF2B5EF4-FFF2-40B4-BE49-F238E27FC236}">
                  <a16:creationId xmlns:a16="http://schemas.microsoft.com/office/drawing/2014/main" id="{34ADB4B7-4C44-478A-BA94-2479771F7519}"/>
                </a:ext>
              </a:extLst>
            </p:cNvPr>
            <p:cNvSpPr>
              <a:spLocks/>
            </p:cNvSpPr>
            <p:nvPr/>
          </p:nvSpPr>
          <p:spPr bwMode="auto">
            <a:xfrm>
              <a:off x="4644" y="351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7" name="Freeform 718">
              <a:extLst>
                <a:ext uri="{FF2B5EF4-FFF2-40B4-BE49-F238E27FC236}">
                  <a16:creationId xmlns:a16="http://schemas.microsoft.com/office/drawing/2014/main" id="{91A069B1-02B4-42FD-AC25-AC717502613C}"/>
                </a:ext>
              </a:extLst>
            </p:cNvPr>
            <p:cNvSpPr>
              <a:spLocks/>
            </p:cNvSpPr>
            <p:nvPr/>
          </p:nvSpPr>
          <p:spPr bwMode="auto">
            <a:xfrm>
              <a:off x="4716" y="339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8" name="Freeform 719">
              <a:extLst>
                <a:ext uri="{FF2B5EF4-FFF2-40B4-BE49-F238E27FC236}">
                  <a16:creationId xmlns:a16="http://schemas.microsoft.com/office/drawing/2014/main" id="{770D3CC4-32CE-405B-AD3D-085E3A33EC7D}"/>
                </a:ext>
              </a:extLst>
            </p:cNvPr>
            <p:cNvSpPr>
              <a:spLocks/>
            </p:cNvSpPr>
            <p:nvPr/>
          </p:nvSpPr>
          <p:spPr bwMode="auto">
            <a:xfrm>
              <a:off x="4644" y="351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9" name="Freeform 720">
              <a:extLst>
                <a:ext uri="{FF2B5EF4-FFF2-40B4-BE49-F238E27FC236}">
                  <a16:creationId xmlns:a16="http://schemas.microsoft.com/office/drawing/2014/main" id="{C5AF2B45-7B1F-4E19-890B-3A9C9A28E873}"/>
                </a:ext>
              </a:extLst>
            </p:cNvPr>
            <p:cNvSpPr>
              <a:spLocks/>
            </p:cNvSpPr>
            <p:nvPr/>
          </p:nvSpPr>
          <p:spPr bwMode="auto">
            <a:xfrm>
              <a:off x="4716" y="339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0" name="Freeform 721">
              <a:extLst>
                <a:ext uri="{FF2B5EF4-FFF2-40B4-BE49-F238E27FC236}">
                  <a16:creationId xmlns:a16="http://schemas.microsoft.com/office/drawing/2014/main" id="{3933821F-70FD-4A5C-8F0D-A906FA0A9570}"/>
                </a:ext>
              </a:extLst>
            </p:cNvPr>
            <p:cNvSpPr>
              <a:spLocks/>
            </p:cNvSpPr>
            <p:nvPr/>
          </p:nvSpPr>
          <p:spPr bwMode="auto">
            <a:xfrm>
              <a:off x="4276" y="231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1" name="Freeform 722">
              <a:extLst>
                <a:ext uri="{FF2B5EF4-FFF2-40B4-BE49-F238E27FC236}">
                  <a16:creationId xmlns:a16="http://schemas.microsoft.com/office/drawing/2014/main" id="{93CCFF09-A722-4709-B515-814BC2D76968}"/>
                </a:ext>
              </a:extLst>
            </p:cNvPr>
            <p:cNvSpPr>
              <a:spLocks/>
            </p:cNvSpPr>
            <p:nvPr/>
          </p:nvSpPr>
          <p:spPr bwMode="auto">
            <a:xfrm>
              <a:off x="4348" y="23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2" name="Freeform 723">
              <a:extLst>
                <a:ext uri="{FF2B5EF4-FFF2-40B4-BE49-F238E27FC236}">
                  <a16:creationId xmlns:a16="http://schemas.microsoft.com/office/drawing/2014/main" id="{C199CD0B-495D-4228-97F6-5BCE7C164C1B}"/>
                </a:ext>
              </a:extLst>
            </p:cNvPr>
            <p:cNvSpPr>
              <a:spLocks/>
            </p:cNvSpPr>
            <p:nvPr/>
          </p:nvSpPr>
          <p:spPr bwMode="auto">
            <a:xfrm>
              <a:off x="4276" y="231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3" name="Freeform 724">
              <a:extLst>
                <a:ext uri="{FF2B5EF4-FFF2-40B4-BE49-F238E27FC236}">
                  <a16:creationId xmlns:a16="http://schemas.microsoft.com/office/drawing/2014/main" id="{04C3B166-94E7-432E-860A-591673F195DF}"/>
                </a:ext>
              </a:extLst>
            </p:cNvPr>
            <p:cNvSpPr>
              <a:spLocks/>
            </p:cNvSpPr>
            <p:nvPr/>
          </p:nvSpPr>
          <p:spPr bwMode="auto">
            <a:xfrm>
              <a:off x="4348" y="23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4" name="Freeform 725">
              <a:extLst>
                <a:ext uri="{FF2B5EF4-FFF2-40B4-BE49-F238E27FC236}">
                  <a16:creationId xmlns:a16="http://schemas.microsoft.com/office/drawing/2014/main" id="{5BA86BC4-3935-4FC6-9AE2-BE290936E623}"/>
                </a:ext>
              </a:extLst>
            </p:cNvPr>
            <p:cNvSpPr>
              <a:spLocks/>
            </p:cNvSpPr>
            <p:nvPr/>
          </p:nvSpPr>
          <p:spPr bwMode="auto">
            <a:xfrm>
              <a:off x="4420" y="252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5" name="Freeform 726">
              <a:extLst>
                <a:ext uri="{FF2B5EF4-FFF2-40B4-BE49-F238E27FC236}">
                  <a16:creationId xmlns:a16="http://schemas.microsoft.com/office/drawing/2014/main" id="{46C34BC5-CF58-4ACA-935C-E841F2650C2A}"/>
                </a:ext>
              </a:extLst>
            </p:cNvPr>
            <p:cNvSpPr>
              <a:spLocks/>
            </p:cNvSpPr>
            <p:nvPr/>
          </p:nvSpPr>
          <p:spPr bwMode="auto">
            <a:xfrm>
              <a:off x="4500" y="24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6" name="Freeform 727">
              <a:extLst>
                <a:ext uri="{FF2B5EF4-FFF2-40B4-BE49-F238E27FC236}">
                  <a16:creationId xmlns:a16="http://schemas.microsoft.com/office/drawing/2014/main" id="{61F033D1-77CF-4BBD-AA7C-47095B8E4939}"/>
                </a:ext>
              </a:extLst>
            </p:cNvPr>
            <p:cNvSpPr>
              <a:spLocks/>
            </p:cNvSpPr>
            <p:nvPr/>
          </p:nvSpPr>
          <p:spPr bwMode="auto">
            <a:xfrm>
              <a:off x="4420" y="252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7" name="Freeform 728">
              <a:extLst>
                <a:ext uri="{FF2B5EF4-FFF2-40B4-BE49-F238E27FC236}">
                  <a16:creationId xmlns:a16="http://schemas.microsoft.com/office/drawing/2014/main" id="{2BB19CBD-F3E8-4271-83DE-24E7A5844B09}"/>
                </a:ext>
              </a:extLst>
            </p:cNvPr>
            <p:cNvSpPr>
              <a:spLocks/>
            </p:cNvSpPr>
            <p:nvPr/>
          </p:nvSpPr>
          <p:spPr bwMode="auto">
            <a:xfrm>
              <a:off x="4500" y="24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8" name="Freeform 729">
              <a:extLst>
                <a:ext uri="{FF2B5EF4-FFF2-40B4-BE49-F238E27FC236}">
                  <a16:creationId xmlns:a16="http://schemas.microsoft.com/office/drawing/2014/main" id="{FAD29E1E-1164-456E-8268-D4CACA80F082}"/>
                </a:ext>
              </a:extLst>
            </p:cNvPr>
            <p:cNvSpPr>
              <a:spLocks/>
            </p:cNvSpPr>
            <p:nvPr/>
          </p:nvSpPr>
          <p:spPr bwMode="auto">
            <a:xfrm>
              <a:off x="4572" y="225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9" name="Freeform 730">
              <a:extLst>
                <a:ext uri="{FF2B5EF4-FFF2-40B4-BE49-F238E27FC236}">
                  <a16:creationId xmlns:a16="http://schemas.microsoft.com/office/drawing/2014/main" id="{F68D20D3-CF83-4F61-B2C6-BCC0729B1A0B}"/>
                </a:ext>
              </a:extLst>
            </p:cNvPr>
            <p:cNvSpPr>
              <a:spLocks/>
            </p:cNvSpPr>
            <p:nvPr/>
          </p:nvSpPr>
          <p:spPr bwMode="auto">
            <a:xfrm>
              <a:off x="4644" y="23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0" name="Freeform 731">
              <a:extLst>
                <a:ext uri="{FF2B5EF4-FFF2-40B4-BE49-F238E27FC236}">
                  <a16:creationId xmlns:a16="http://schemas.microsoft.com/office/drawing/2014/main" id="{FC842F13-BD60-4DB0-AA12-46C95F737C6A}"/>
                </a:ext>
              </a:extLst>
            </p:cNvPr>
            <p:cNvSpPr>
              <a:spLocks/>
            </p:cNvSpPr>
            <p:nvPr/>
          </p:nvSpPr>
          <p:spPr bwMode="auto">
            <a:xfrm>
              <a:off x="4572" y="225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1" name="Freeform 732">
              <a:extLst>
                <a:ext uri="{FF2B5EF4-FFF2-40B4-BE49-F238E27FC236}">
                  <a16:creationId xmlns:a16="http://schemas.microsoft.com/office/drawing/2014/main" id="{494921BF-592D-46D5-AA8D-DEC53A9B1D9A}"/>
                </a:ext>
              </a:extLst>
            </p:cNvPr>
            <p:cNvSpPr>
              <a:spLocks/>
            </p:cNvSpPr>
            <p:nvPr/>
          </p:nvSpPr>
          <p:spPr bwMode="auto">
            <a:xfrm>
              <a:off x="4644" y="23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2" name="Freeform 733">
              <a:extLst>
                <a:ext uri="{FF2B5EF4-FFF2-40B4-BE49-F238E27FC236}">
                  <a16:creationId xmlns:a16="http://schemas.microsoft.com/office/drawing/2014/main" id="{6ACDCC11-C8CB-41D1-B743-8809FC591591}"/>
                </a:ext>
              </a:extLst>
            </p:cNvPr>
            <p:cNvSpPr>
              <a:spLocks/>
            </p:cNvSpPr>
            <p:nvPr/>
          </p:nvSpPr>
          <p:spPr bwMode="auto">
            <a:xfrm>
              <a:off x="4716" y="241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3" name="Freeform 734">
              <a:extLst>
                <a:ext uri="{FF2B5EF4-FFF2-40B4-BE49-F238E27FC236}">
                  <a16:creationId xmlns:a16="http://schemas.microsoft.com/office/drawing/2014/main" id="{FB3BCAB4-7867-47D6-BFA4-4C2188A20879}"/>
                </a:ext>
              </a:extLst>
            </p:cNvPr>
            <p:cNvSpPr>
              <a:spLocks/>
            </p:cNvSpPr>
            <p:nvPr/>
          </p:nvSpPr>
          <p:spPr bwMode="auto">
            <a:xfrm>
              <a:off x="4276" y="219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4" name="Freeform 735">
              <a:extLst>
                <a:ext uri="{FF2B5EF4-FFF2-40B4-BE49-F238E27FC236}">
                  <a16:creationId xmlns:a16="http://schemas.microsoft.com/office/drawing/2014/main" id="{A6F947F1-AF50-4010-80C1-4B6CDDD6B33C}"/>
                </a:ext>
              </a:extLst>
            </p:cNvPr>
            <p:cNvSpPr>
              <a:spLocks/>
            </p:cNvSpPr>
            <p:nvPr/>
          </p:nvSpPr>
          <p:spPr bwMode="auto">
            <a:xfrm>
              <a:off x="4716" y="241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5" name="Freeform 736">
              <a:extLst>
                <a:ext uri="{FF2B5EF4-FFF2-40B4-BE49-F238E27FC236}">
                  <a16:creationId xmlns:a16="http://schemas.microsoft.com/office/drawing/2014/main" id="{6A2E9B97-CB37-456F-80A9-DE71825FD411}"/>
                </a:ext>
              </a:extLst>
            </p:cNvPr>
            <p:cNvSpPr>
              <a:spLocks/>
            </p:cNvSpPr>
            <p:nvPr/>
          </p:nvSpPr>
          <p:spPr bwMode="auto">
            <a:xfrm>
              <a:off x="4276" y="219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6" name="Freeform 737">
              <a:extLst>
                <a:ext uri="{FF2B5EF4-FFF2-40B4-BE49-F238E27FC236}">
                  <a16:creationId xmlns:a16="http://schemas.microsoft.com/office/drawing/2014/main" id="{65CA51AA-F99C-4811-BBB1-F4EE15848130}"/>
                </a:ext>
              </a:extLst>
            </p:cNvPr>
            <p:cNvSpPr>
              <a:spLocks/>
            </p:cNvSpPr>
            <p:nvPr/>
          </p:nvSpPr>
          <p:spPr bwMode="auto">
            <a:xfrm>
              <a:off x="4348" y="22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7" name="Freeform 738">
              <a:extLst>
                <a:ext uri="{FF2B5EF4-FFF2-40B4-BE49-F238E27FC236}">
                  <a16:creationId xmlns:a16="http://schemas.microsoft.com/office/drawing/2014/main" id="{AF1282C6-5B8A-4561-8E22-CFBF0504F3D8}"/>
                </a:ext>
              </a:extLst>
            </p:cNvPr>
            <p:cNvSpPr>
              <a:spLocks/>
            </p:cNvSpPr>
            <p:nvPr/>
          </p:nvSpPr>
          <p:spPr bwMode="auto">
            <a:xfrm>
              <a:off x="4420" y="255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8" name="Freeform 739">
              <a:extLst>
                <a:ext uri="{FF2B5EF4-FFF2-40B4-BE49-F238E27FC236}">
                  <a16:creationId xmlns:a16="http://schemas.microsoft.com/office/drawing/2014/main" id="{8C243F71-C967-4990-B148-6D9044DF0890}"/>
                </a:ext>
              </a:extLst>
            </p:cNvPr>
            <p:cNvSpPr>
              <a:spLocks/>
            </p:cNvSpPr>
            <p:nvPr/>
          </p:nvSpPr>
          <p:spPr bwMode="auto">
            <a:xfrm>
              <a:off x="4348" y="22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9" name="Freeform 740">
              <a:extLst>
                <a:ext uri="{FF2B5EF4-FFF2-40B4-BE49-F238E27FC236}">
                  <a16:creationId xmlns:a16="http://schemas.microsoft.com/office/drawing/2014/main" id="{9D1F4BCB-1AA0-486E-BC20-756FCD076A93}"/>
                </a:ext>
              </a:extLst>
            </p:cNvPr>
            <p:cNvSpPr>
              <a:spLocks/>
            </p:cNvSpPr>
            <p:nvPr/>
          </p:nvSpPr>
          <p:spPr bwMode="auto">
            <a:xfrm>
              <a:off x="4420" y="255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0" name="Freeform 741">
              <a:extLst>
                <a:ext uri="{FF2B5EF4-FFF2-40B4-BE49-F238E27FC236}">
                  <a16:creationId xmlns:a16="http://schemas.microsoft.com/office/drawing/2014/main" id="{DE0DB14C-17BB-4B6A-B36A-E822FF3FAF89}"/>
                </a:ext>
              </a:extLst>
            </p:cNvPr>
            <p:cNvSpPr>
              <a:spLocks/>
            </p:cNvSpPr>
            <p:nvPr/>
          </p:nvSpPr>
          <p:spPr bwMode="auto">
            <a:xfrm>
              <a:off x="4500" y="251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1" name="Freeform 742">
              <a:extLst>
                <a:ext uri="{FF2B5EF4-FFF2-40B4-BE49-F238E27FC236}">
                  <a16:creationId xmlns:a16="http://schemas.microsoft.com/office/drawing/2014/main" id="{B221382D-3501-4A38-B162-7C988B053F72}"/>
                </a:ext>
              </a:extLst>
            </p:cNvPr>
            <p:cNvSpPr>
              <a:spLocks/>
            </p:cNvSpPr>
            <p:nvPr/>
          </p:nvSpPr>
          <p:spPr bwMode="auto">
            <a:xfrm>
              <a:off x="4572" y="231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2" name="Freeform 743">
              <a:extLst>
                <a:ext uri="{FF2B5EF4-FFF2-40B4-BE49-F238E27FC236}">
                  <a16:creationId xmlns:a16="http://schemas.microsoft.com/office/drawing/2014/main" id="{379191FE-F7DD-4234-8286-5CD17B1B0EB6}"/>
                </a:ext>
              </a:extLst>
            </p:cNvPr>
            <p:cNvSpPr>
              <a:spLocks/>
            </p:cNvSpPr>
            <p:nvPr/>
          </p:nvSpPr>
          <p:spPr bwMode="auto">
            <a:xfrm>
              <a:off x="4500" y="251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3" name="Freeform 744">
              <a:extLst>
                <a:ext uri="{FF2B5EF4-FFF2-40B4-BE49-F238E27FC236}">
                  <a16:creationId xmlns:a16="http://schemas.microsoft.com/office/drawing/2014/main" id="{56D36A7B-28CC-4F12-93AD-66B8E0D51B52}"/>
                </a:ext>
              </a:extLst>
            </p:cNvPr>
            <p:cNvSpPr>
              <a:spLocks/>
            </p:cNvSpPr>
            <p:nvPr/>
          </p:nvSpPr>
          <p:spPr bwMode="auto">
            <a:xfrm>
              <a:off x="4572" y="231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4" name="Freeform 745">
              <a:extLst>
                <a:ext uri="{FF2B5EF4-FFF2-40B4-BE49-F238E27FC236}">
                  <a16:creationId xmlns:a16="http://schemas.microsoft.com/office/drawing/2014/main" id="{0A61B49E-C545-42CA-A142-220777C4B18E}"/>
                </a:ext>
              </a:extLst>
            </p:cNvPr>
            <p:cNvSpPr>
              <a:spLocks/>
            </p:cNvSpPr>
            <p:nvPr/>
          </p:nvSpPr>
          <p:spPr bwMode="auto">
            <a:xfrm>
              <a:off x="4644" y="23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5" name="Freeform 746">
              <a:extLst>
                <a:ext uri="{FF2B5EF4-FFF2-40B4-BE49-F238E27FC236}">
                  <a16:creationId xmlns:a16="http://schemas.microsoft.com/office/drawing/2014/main" id="{1BBEFF17-9AEB-4256-9078-DF027D868506}"/>
                </a:ext>
              </a:extLst>
            </p:cNvPr>
            <p:cNvSpPr>
              <a:spLocks/>
            </p:cNvSpPr>
            <p:nvPr/>
          </p:nvSpPr>
          <p:spPr bwMode="auto">
            <a:xfrm>
              <a:off x="4716" y="255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6" name="Freeform 747">
              <a:extLst>
                <a:ext uri="{FF2B5EF4-FFF2-40B4-BE49-F238E27FC236}">
                  <a16:creationId xmlns:a16="http://schemas.microsoft.com/office/drawing/2014/main" id="{3F2887DE-F251-43FA-B2EC-A8408C809B73}"/>
                </a:ext>
              </a:extLst>
            </p:cNvPr>
            <p:cNvSpPr>
              <a:spLocks/>
            </p:cNvSpPr>
            <p:nvPr/>
          </p:nvSpPr>
          <p:spPr bwMode="auto">
            <a:xfrm>
              <a:off x="4644" y="23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7" name="Freeform 748">
              <a:extLst>
                <a:ext uri="{FF2B5EF4-FFF2-40B4-BE49-F238E27FC236}">
                  <a16:creationId xmlns:a16="http://schemas.microsoft.com/office/drawing/2014/main" id="{893BFF40-70F9-4602-8CFA-53363D0C2647}"/>
                </a:ext>
              </a:extLst>
            </p:cNvPr>
            <p:cNvSpPr>
              <a:spLocks/>
            </p:cNvSpPr>
            <p:nvPr/>
          </p:nvSpPr>
          <p:spPr bwMode="auto">
            <a:xfrm>
              <a:off x="4716" y="255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8" name="Freeform 749">
              <a:extLst>
                <a:ext uri="{FF2B5EF4-FFF2-40B4-BE49-F238E27FC236}">
                  <a16:creationId xmlns:a16="http://schemas.microsoft.com/office/drawing/2014/main" id="{525AD8AC-0AD8-4E49-9F6B-BDCF80CE2D3C}"/>
                </a:ext>
              </a:extLst>
            </p:cNvPr>
            <p:cNvSpPr>
              <a:spLocks/>
            </p:cNvSpPr>
            <p:nvPr/>
          </p:nvSpPr>
          <p:spPr bwMode="auto">
            <a:xfrm>
              <a:off x="4276" y="36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9" name="Freeform 750">
              <a:extLst>
                <a:ext uri="{FF2B5EF4-FFF2-40B4-BE49-F238E27FC236}">
                  <a16:creationId xmlns:a16="http://schemas.microsoft.com/office/drawing/2014/main" id="{B1435F86-EAE6-461B-9763-5D6EC2459029}"/>
                </a:ext>
              </a:extLst>
            </p:cNvPr>
            <p:cNvSpPr>
              <a:spLocks/>
            </p:cNvSpPr>
            <p:nvPr/>
          </p:nvSpPr>
          <p:spPr bwMode="auto">
            <a:xfrm>
              <a:off x="4348" y="36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0" name="Freeform 751">
              <a:extLst>
                <a:ext uri="{FF2B5EF4-FFF2-40B4-BE49-F238E27FC236}">
                  <a16:creationId xmlns:a16="http://schemas.microsoft.com/office/drawing/2014/main" id="{A834ECE4-C644-4131-BCFD-E012D7ECF137}"/>
                </a:ext>
              </a:extLst>
            </p:cNvPr>
            <p:cNvSpPr>
              <a:spLocks/>
            </p:cNvSpPr>
            <p:nvPr/>
          </p:nvSpPr>
          <p:spPr bwMode="auto">
            <a:xfrm>
              <a:off x="4276" y="36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1" name="Freeform 752">
              <a:extLst>
                <a:ext uri="{FF2B5EF4-FFF2-40B4-BE49-F238E27FC236}">
                  <a16:creationId xmlns:a16="http://schemas.microsoft.com/office/drawing/2014/main" id="{09DD62B2-E193-479B-8C87-A975ABE23997}"/>
                </a:ext>
              </a:extLst>
            </p:cNvPr>
            <p:cNvSpPr>
              <a:spLocks/>
            </p:cNvSpPr>
            <p:nvPr/>
          </p:nvSpPr>
          <p:spPr bwMode="auto">
            <a:xfrm>
              <a:off x="4348" y="36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2" name="Freeform 753">
              <a:extLst>
                <a:ext uri="{FF2B5EF4-FFF2-40B4-BE49-F238E27FC236}">
                  <a16:creationId xmlns:a16="http://schemas.microsoft.com/office/drawing/2014/main" id="{34A92CAC-5B28-4E30-831B-04BDF647DB86}"/>
                </a:ext>
              </a:extLst>
            </p:cNvPr>
            <p:cNvSpPr>
              <a:spLocks/>
            </p:cNvSpPr>
            <p:nvPr/>
          </p:nvSpPr>
          <p:spPr bwMode="auto">
            <a:xfrm>
              <a:off x="4500"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3" name="Freeform 754">
              <a:extLst>
                <a:ext uri="{FF2B5EF4-FFF2-40B4-BE49-F238E27FC236}">
                  <a16:creationId xmlns:a16="http://schemas.microsoft.com/office/drawing/2014/main" id="{E4A6AC79-8B0C-4899-B132-7C54F43255BF}"/>
                </a:ext>
              </a:extLst>
            </p:cNvPr>
            <p:cNvSpPr>
              <a:spLocks/>
            </p:cNvSpPr>
            <p:nvPr/>
          </p:nvSpPr>
          <p:spPr bwMode="auto">
            <a:xfrm>
              <a:off x="4500"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4" name="Freeform 755">
              <a:extLst>
                <a:ext uri="{FF2B5EF4-FFF2-40B4-BE49-F238E27FC236}">
                  <a16:creationId xmlns:a16="http://schemas.microsoft.com/office/drawing/2014/main" id="{85DDBBFE-B2C6-42A6-914F-05B1BBE8085B}"/>
                </a:ext>
              </a:extLst>
            </p:cNvPr>
            <p:cNvSpPr>
              <a:spLocks/>
            </p:cNvSpPr>
            <p:nvPr/>
          </p:nvSpPr>
          <p:spPr bwMode="auto">
            <a:xfrm>
              <a:off x="4572" y="3576"/>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5" name="Freeform 756">
              <a:extLst>
                <a:ext uri="{FF2B5EF4-FFF2-40B4-BE49-F238E27FC236}">
                  <a16:creationId xmlns:a16="http://schemas.microsoft.com/office/drawing/2014/main" id="{C611F0CD-1414-4631-B0BC-50FB4C1CE544}"/>
                </a:ext>
              </a:extLst>
            </p:cNvPr>
            <p:cNvSpPr>
              <a:spLocks/>
            </p:cNvSpPr>
            <p:nvPr/>
          </p:nvSpPr>
          <p:spPr bwMode="auto">
            <a:xfrm>
              <a:off x="4644" y="35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6" name="Freeform 757">
              <a:extLst>
                <a:ext uri="{FF2B5EF4-FFF2-40B4-BE49-F238E27FC236}">
                  <a16:creationId xmlns:a16="http://schemas.microsoft.com/office/drawing/2014/main" id="{9A852982-FBC8-42EB-9453-130BA29B330B}"/>
                </a:ext>
              </a:extLst>
            </p:cNvPr>
            <p:cNvSpPr>
              <a:spLocks/>
            </p:cNvSpPr>
            <p:nvPr/>
          </p:nvSpPr>
          <p:spPr bwMode="auto">
            <a:xfrm>
              <a:off x="4572" y="3576"/>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7" name="Freeform 758">
              <a:extLst>
                <a:ext uri="{FF2B5EF4-FFF2-40B4-BE49-F238E27FC236}">
                  <a16:creationId xmlns:a16="http://schemas.microsoft.com/office/drawing/2014/main" id="{0A283A84-EB46-43E7-95FA-48ABB8DC1F1F}"/>
                </a:ext>
              </a:extLst>
            </p:cNvPr>
            <p:cNvSpPr>
              <a:spLocks/>
            </p:cNvSpPr>
            <p:nvPr/>
          </p:nvSpPr>
          <p:spPr bwMode="auto">
            <a:xfrm>
              <a:off x="4644" y="35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8" name="Freeform 759">
              <a:extLst>
                <a:ext uri="{FF2B5EF4-FFF2-40B4-BE49-F238E27FC236}">
                  <a16:creationId xmlns:a16="http://schemas.microsoft.com/office/drawing/2014/main" id="{07E8C5FB-2130-41EA-901E-DCB71894B4D8}"/>
                </a:ext>
              </a:extLst>
            </p:cNvPr>
            <p:cNvSpPr>
              <a:spLocks/>
            </p:cNvSpPr>
            <p:nvPr/>
          </p:nvSpPr>
          <p:spPr bwMode="auto">
            <a:xfrm>
              <a:off x="4716" y="356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19" name="Freeform 760">
              <a:extLst>
                <a:ext uri="{FF2B5EF4-FFF2-40B4-BE49-F238E27FC236}">
                  <a16:creationId xmlns:a16="http://schemas.microsoft.com/office/drawing/2014/main" id="{6225D024-59F1-43A7-B755-D858BEA66158}"/>
                </a:ext>
              </a:extLst>
            </p:cNvPr>
            <p:cNvSpPr>
              <a:spLocks/>
            </p:cNvSpPr>
            <p:nvPr/>
          </p:nvSpPr>
          <p:spPr bwMode="auto">
            <a:xfrm>
              <a:off x="4276" y="360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0" name="Freeform 761">
              <a:extLst>
                <a:ext uri="{FF2B5EF4-FFF2-40B4-BE49-F238E27FC236}">
                  <a16:creationId xmlns:a16="http://schemas.microsoft.com/office/drawing/2014/main" id="{7EFCBD37-A9FD-45A9-94C2-2B1A5A1AB34C}"/>
                </a:ext>
              </a:extLst>
            </p:cNvPr>
            <p:cNvSpPr>
              <a:spLocks/>
            </p:cNvSpPr>
            <p:nvPr/>
          </p:nvSpPr>
          <p:spPr bwMode="auto">
            <a:xfrm>
              <a:off x="4716" y="356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1" name="Freeform 762">
              <a:extLst>
                <a:ext uri="{FF2B5EF4-FFF2-40B4-BE49-F238E27FC236}">
                  <a16:creationId xmlns:a16="http://schemas.microsoft.com/office/drawing/2014/main" id="{1606FB6F-3B9C-4CA2-B1AF-7DB2F3453585}"/>
                </a:ext>
              </a:extLst>
            </p:cNvPr>
            <p:cNvSpPr>
              <a:spLocks/>
            </p:cNvSpPr>
            <p:nvPr/>
          </p:nvSpPr>
          <p:spPr bwMode="auto">
            <a:xfrm>
              <a:off x="4276" y="360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2" name="Freeform 763">
              <a:extLst>
                <a:ext uri="{FF2B5EF4-FFF2-40B4-BE49-F238E27FC236}">
                  <a16:creationId xmlns:a16="http://schemas.microsoft.com/office/drawing/2014/main" id="{2480AD01-2A33-4C1B-8B9A-7B8AFD785795}"/>
                </a:ext>
              </a:extLst>
            </p:cNvPr>
            <p:cNvSpPr>
              <a:spLocks/>
            </p:cNvSpPr>
            <p:nvPr/>
          </p:nvSpPr>
          <p:spPr bwMode="auto">
            <a:xfrm>
              <a:off x="4348" y="36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3" name="Freeform 764">
              <a:extLst>
                <a:ext uri="{FF2B5EF4-FFF2-40B4-BE49-F238E27FC236}">
                  <a16:creationId xmlns:a16="http://schemas.microsoft.com/office/drawing/2014/main" id="{B7A99E5A-E2A9-4DD8-B06F-B441C80817B5}"/>
                </a:ext>
              </a:extLst>
            </p:cNvPr>
            <p:cNvSpPr>
              <a:spLocks/>
            </p:cNvSpPr>
            <p:nvPr/>
          </p:nvSpPr>
          <p:spPr bwMode="auto">
            <a:xfrm>
              <a:off x="4420" y="352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4" name="Freeform 765">
              <a:extLst>
                <a:ext uri="{FF2B5EF4-FFF2-40B4-BE49-F238E27FC236}">
                  <a16:creationId xmlns:a16="http://schemas.microsoft.com/office/drawing/2014/main" id="{3DBCC7B7-064E-4A25-9AE2-13CD5BD22D2B}"/>
                </a:ext>
              </a:extLst>
            </p:cNvPr>
            <p:cNvSpPr>
              <a:spLocks/>
            </p:cNvSpPr>
            <p:nvPr/>
          </p:nvSpPr>
          <p:spPr bwMode="auto">
            <a:xfrm>
              <a:off x="4348" y="36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5" name="Freeform 766">
              <a:extLst>
                <a:ext uri="{FF2B5EF4-FFF2-40B4-BE49-F238E27FC236}">
                  <a16:creationId xmlns:a16="http://schemas.microsoft.com/office/drawing/2014/main" id="{5E8240CE-8703-4786-8137-5A61D4FB90CE}"/>
                </a:ext>
              </a:extLst>
            </p:cNvPr>
            <p:cNvSpPr>
              <a:spLocks/>
            </p:cNvSpPr>
            <p:nvPr/>
          </p:nvSpPr>
          <p:spPr bwMode="auto">
            <a:xfrm>
              <a:off x="4420" y="352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6" name="Freeform 767">
              <a:extLst>
                <a:ext uri="{FF2B5EF4-FFF2-40B4-BE49-F238E27FC236}">
                  <a16:creationId xmlns:a16="http://schemas.microsoft.com/office/drawing/2014/main" id="{5CAEEE45-69FE-400B-8105-3857E6CE11B3}"/>
                </a:ext>
              </a:extLst>
            </p:cNvPr>
            <p:cNvSpPr>
              <a:spLocks/>
            </p:cNvSpPr>
            <p:nvPr/>
          </p:nvSpPr>
          <p:spPr bwMode="auto">
            <a:xfrm>
              <a:off x="4500" y="356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7" name="Freeform 768">
              <a:extLst>
                <a:ext uri="{FF2B5EF4-FFF2-40B4-BE49-F238E27FC236}">
                  <a16:creationId xmlns:a16="http://schemas.microsoft.com/office/drawing/2014/main" id="{6022B625-707B-44A1-B983-F819817C16E4}"/>
                </a:ext>
              </a:extLst>
            </p:cNvPr>
            <p:cNvSpPr>
              <a:spLocks/>
            </p:cNvSpPr>
            <p:nvPr/>
          </p:nvSpPr>
          <p:spPr bwMode="auto">
            <a:xfrm>
              <a:off x="4572" y="352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8" name="Freeform 769">
              <a:extLst>
                <a:ext uri="{FF2B5EF4-FFF2-40B4-BE49-F238E27FC236}">
                  <a16:creationId xmlns:a16="http://schemas.microsoft.com/office/drawing/2014/main" id="{5148AFC4-2F78-4425-8993-CB8C1989B9F5}"/>
                </a:ext>
              </a:extLst>
            </p:cNvPr>
            <p:cNvSpPr>
              <a:spLocks/>
            </p:cNvSpPr>
            <p:nvPr/>
          </p:nvSpPr>
          <p:spPr bwMode="auto">
            <a:xfrm>
              <a:off x="4500" y="356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9" name="Freeform 770">
              <a:extLst>
                <a:ext uri="{FF2B5EF4-FFF2-40B4-BE49-F238E27FC236}">
                  <a16:creationId xmlns:a16="http://schemas.microsoft.com/office/drawing/2014/main" id="{6243D9EF-719E-493D-A59E-CB821E01F08B}"/>
                </a:ext>
              </a:extLst>
            </p:cNvPr>
            <p:cNvSpPr>
              <a:spLocks/>
            </p:cNvSpPr>
            <p:nvPr/>
          </p:nvSpPr>
          <p:spPr bwMode="auto">
            <a:xfrm>
              <a:off x="4572" y="352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0" name="Freeform 771">
              <a:extLst>
                <a:ext uri="{FF2B5EF4-FFF2-40B4-BE49-F238E27FC236}">
                  <a16:creationId xmlns:a16="http://schemas.microsoft.com/office/drawing/2014/main" id="{983A8374-71CC-4A47-A130-72E1D31C5ADD}"/>
                </a:ext>
              </a:extLst>
            </p:cNvPr>
            <p:cNvSpPr>
              <a:spLocks/>
            </p:cNvSpPr>
            <p:nvPr/>
          </p:nvSpPr>
          <p:spPr bwMode="auto">
            <a:xfrm>
              <a:off x="4644" y="34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1" name="Freeform 772">
              <a:extLst>
                <a:ext uri="{FF2B5EF4-FFF2-40B4-BE49-F238E27FC236}">
                  <a16:creationId xmlns:a16="http://schemas.microsoft.com/office/drawing/2014/main" id="{662411E6-369A-4336-870A-279F4C6337BE}"/>
                </a:ext>
              </a:extLst>
            </p:cNvPr>
            <p:cNvSpPr>
              <a:spLocks/>
            </p:cNvSpPr>
            <p:nvPr/>
          </p:nvSpPr>
          <p:spPr bwMode="auto">
            <a:xfrm>
              <a:off x="4716" y="346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2" name="Freeform 773">
              <a:extLst>
                <a:ext uri="{FF2B5EF4-FFF2-40B4-BE49-F238E27FC236}">
                  <a16:creationId xmlns:a16="http://schemas.microsoft.com/office/drawing/2014/main" id="{9041633E-5EDC-43DF-A250-4AECCA4E2480}"/>
                </a:ext>
              </a:extLst>
            </p:cNvPr>
            <p:cNvSpPr>
              <a:spLocks/>
            </p:cNvSpPr>
            <p:nvPr/>
          </p:nvSpPr>
          <p:spPr bwMode="auto">
            <a:xfrm>
              <a:off x="4644" y="34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3" name="Freeform 774">
              <a:extLst>
                <a:ext uri="{FF2B5EF4-FFF2-40B4-BE49-F238E27FC236}">
                  <a16:creationId xmlns:a16="http://schemas.microsoft.com/office/drawing/2014/main" id="{6E483A14-1D70-4819-9310-F75DDD0BA45D}"/>
                </a:ext>
              </a:extLst>
            </p:cNvPr>
            <p:cNvSpPr>
              <a:spLocks/>
            </p:cNvSpPr>
            <p:nvPr/>
          </p:nvSpPr>
          <p:spPr bwMode="auto">
            <a:xfrm>
              <a:off x="4716" y="346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4" name="Freeform 775">
              <a:extLst>
                <a:ext uri="{FF2B5EF4-FFF2-40B4-BE49-F238E27FC236}">
                  <a16:creationId xmlns:a16="http://schemas.microsoft.com/office/drawing/2014/main" id="{8996A202-90DF-45AE-9BC6-948B43FFB46D}"/>
                </a:ext>
              </a:extLst>
            </p:cNvPr>
            <p:cNvSpPr>
              <a:spLocks/>
            </p:cNvSpPr>
            <p:nvPr/>
          </p:nvSpPr>
          <p:spPr bwMode="auto">
            <a:xfrm>
              <a:off x="4276" y="335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5" name="Freeform 776">
              <a:extLst>
                <a:ext uri="{FF2B5EF4-FFF2-40B4-BE49-F238E27FC236}">
                  <a16:creationId xmlns:a16="http://schemas.microsoft.com/office/drawing/2014/main" id="{86E8555B-3A15-42D6-8123-9F4A202E1AA0}"/>
                </a:ext>
              </a:extLst>
            </p:cNvPr>
            <p:cNvSpPr>
              <a:spLocks/>
            </p:cNvSpPr>
            <p:nvPr/>
          </p:nvSpPr>
          <p:spPr bwMode="auto">
            <a:xfrm>
              <a:off x="4348" y="332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6" name="Freeform 777">
              <a:extLst>
                <a:ext uri="{FF2B5EF4-FFF2-40B4-BE49-F238E27FC236}">
                  <a16:creationId xmlns:a16="http://schemas.microsoft.com/office/drawing/2014/main" id="{3F2799B7-C142-4D10-8E8A-4471C29AAF50}"/>
                </a:ext>
              </a:extLst>
            </p:cNvPr>
            <p:cNvSpPr>
              <a:spLocks/>
            </p:cNvSpPr>
            <p:nvPr/>
          </p:nvSpPr>
          <p:spPr bwMode="auto">
            <a:xfrm>
              <a:off x="4276" y="335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7" name="Freeform 778">
              <a:extLst>
                <a:ext uri="{FF2B5EF4-FFF2-40B4-BE49-F238E27FC236}">
                  <a16:creationId xmlns:a16="http://schemas.microsoft.com/office/drawing/2014/main" id="{6C864C4A-1684-4628-A4CB-BA64D0E842BA}"/>
                </a:ext>
              </a:extLst>
            </p:cNvPr>
            <p:cNvSpPr>
              <a:spLocks/>
            </p:cNvSpPr>
            <p:nvPr/>
          </p:nvSpPr>
          <p:spPr bwMode="auto">
            <a:xfrm>
              <a:off x="4348" y="332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8" name="Freeform 779">
              <a:extLst>
                <a:ext uri="{FF2B5EF4-FFF2-40B4-BE49-F238E27FC236}">
                  <a16:creationId xmlns:a16="http://schemas.microsoft.com/office/drawing/2014/main" id="{BEA463EE-7548-4EFE-A4BD-2D549F23A7B1}"/>
                </a:ext>
              </a:extLst>
            </p:cNvPr>
            <p:cNvSpPr>
              <a:spLocks/>
            </p:cNvSpPr>
            <p:nvPr/>
          </p:nvSpPr>
          <p:spPr bwMode="auto">
            <a:xfrm>
              <a:off x="4420" y="332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9" name="Freeform 780">
              <a:extLst>
                <a:ext uri="{FF2B5EF4-FFF2-40B4-BE49-F238E27FC236}">
                  <a16:creationId xmlns:a16="http://schemas.microsoft.com/office/drawing/2014/main" id="{D8940FAF-2E7A-4763-8264-0D47CC5EB1DF}"/>
                </a:ext>
              </a:extLst>
            </p:cNvPr>
            <p:cNvSpPr>
              <a:spLocks/>
            </p:cNvSpPr>
            <p:nvPr/>
          </p:nvSpPr>
          <p:spPr bwMode="auto">
            <a:xfrm>
              <a:off x="4500" y="330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0" name="Freeform 781">
              <a:extLst>
                <a:ext uri="{FF2B5EF4-FFF2-40B4-BE49-F238E27FC236}">
                  <a16:creationId xmlns:a16="http://schemas.microsoft.com/office/drawing/2014/main" id="{84B85614-8949-4A48-8CBD-5139C7C44068}"/>
                </a:ext>
              </a:extLst>
            </p:cNvPr>
            <p:cNvSpPr>
              <a:spLocks/>
            </p:cNvSpPr>
            <p:nvPr/>
          </p:nvSpPr>
          <p:spPr bwMode="auto">
            <a:xfrm>
              <a:off x="4420" y="332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1" name="Freeform 782">
              <a:extLst>
                <a:ext uri="{FF2B5EF4-FFF2-40B4-BE49-F238E27FC236}">
                  <a16:creationId xmlns:a16="http://schemas.microsoft.com/office/drawing/2014/main" id="{7AD776C0-0D3B-4B06-BA5D-2924C132E2C0}"/>
                </a:ext>
              </a:extLst>
            </p:cNvPr>
            <p:cNvSpPr>
              <a:spLocks/>
            </p:cNvSpPr>
            <p:nvPr/>
          </p:nvSpPr>
          <p:spPr bwMode="auto">
            <a:xfrm>
              <a:off x="4500" y="330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2" name="Freeform 783">
              <a:extLst>
                <a:ext uri="{FF2B5EF4-FFF2-40B4-BE49-F238E27FC236}">
                  <a16:creationId xmlns:a16="http://schemas.microsoft.com/office/drawing/2014/main" id="{54CE7F2D-9FE5-438A-99D9-83C4D8936A63}"/>
                </a:ext>
              </a:extLst>
            </p:cNvPr>
            <p:cNvSpPr>
              <a:spLocks/>
            </p:cNvSpPr>
            <p:nvPr/>
          </p:nvSpPr>
          <p:spPr bwMode="auto">
            <a:xfrm>
              <a:off x="4572" y="330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3" name="Freeform 784">
              <a:extLst>
                <a:ext uri="{FF2B5EF4-FFF2-40B4-BE49-F238E27FC236}">
                  <a16:creationId xmlns:a16="http://schemas.microsoft.com/office/drawing/2014/main" id="{AA20A7AD-A3DF-42B9-A41C-FE9BAA10658B}"/>
                </a:ext>
              </a:extLst>
            </p:cNvPr>
            <p:cNvSpPr>
              <a:spLocks/>
            </p:cNvSpPr>
            <p:nvPr/>
          </p:nvSpPr>
          <p:spPr bwMode="auto">
            <a:xfrm>
              <a:off x="4644" y="324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4" name="Freeform 785">
              <a:extLst>
                <a:ext uri="{FF2B5EF4-FFF2-40B4-BE49-F238E27FC236}">
                  <a16:creationId xmlns:a16="http://schemas.microsoft.com/office/drawing/2014/main" id="{8ECCFFCC-A22F-462E-95E3-A416582CF294}"/>
                </a:ext>
              </a:extLst>
            </p:cNvPr>
            <p:cNvSpPr>
              <a:spLocks/>
            </p:cNvSpPr>
            <p:nvPr/>
          </p:nvSpPr>
          <p:spPr bwMode="auto">
            <a:xfrm>
              <a:off x="4572" y="330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5" name="Freeform 786">
              <a:extLst>
                <a:ext uri="{FF2B5EF4-FFF2-40B4-BE49-F238E27FC236}">
                  <a16:creationId xmlns:a16="http://schemas.microsoft.com/office/drawing/2014/main" id="{831EEBF2-09A0-4F42-AFE5-F3F95428E7CF}"/>
                </a:ext>
              </a:extLst>
            </p:cNvPr>
            <p:cNvSpPr>
              <a:spLocks/>
            </p:cNvSpPr>
            <p:nvPr/>
          </p:nvSpPr>
          <p:spPr bwMode="auto">
            <a:xfrm>
              <a:off x="4644" y="324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6" name="Freeform 787">
              <a:extLst>
                <a:ext uri="{FF2B5EF4-FFF2-40B4-BE49-F238E27FC236}">
                  <a16:creationId xmlns:a16="http://schemas.microsoft.com/office/drawing/2014/main" id="{486931C6-DB23-4070-8979-B235672E9BF4}"/>
                </a:ext>
              </a:extLst>
            </p:cNvPr>
            <p:cNvSpPr>
              <a:spLocks/>
            </p:cNvSpPr>
            <p:nvPr/>
          </p:nvSpPr>
          <p:spPr bwMode="auto">
            <a:xfrm>
              <a:off x="4716" y="324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7" name="Freeform 788">
              <a:extLst>
                <a:ext uri="{FF2B5EF4-FFF2-40B4-BE49-F238E27FC236}">
                  <a16:creationId xmlns:a16="http://schemas.microsoft.com/office/drawing/2014/main" id="{4722A50A-FC6F-45AC-9BE0-2DF75B1ED0A1}"/>
                </a:ext>
              </a:extLst>
            </p:cNvPr>
            <p:cNvSpPr>
              <a:spLocks/>
            </p:cNvSpPr>
            <p:nvPr/>
          </p:nvSpPr>
          <p:spPr bwMode="auto">
            <a:xfrm>
              <a:off x="4276" y="212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8" name="Freeform 789">
              <a:extLst>
                <a:ext uri="{FF2B5EF4-FFF2-40B4-BE49-F238E27FC236}">
                  <a16:creationId xmlns:a16="http://schemas.microsoft.com/office/drawing/2014/main" id="{8CFE480A-2835-48D2-8B60-2F9F3FCEE9EC}"/>
                </a:ext>
              </a:extLst>
            </p:cNvPr>
            <p:cNvSpPr>
              <a:spLocks/>
            </p:cNvSpPr>
            <p:nvPr/>
          </p:nvSpPr>
          <p:spPr bwMode="auto">
            <a:xfrm>
              <a:off x="4716" y="324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9" name="Freeform 790">
              <a:extLst>
                <a:ext uri="{FF2B5EF4-FFF2-40B4-BE49-F238E27FC236}">
                  <a16:creationId xmlns:a16="http://schemas.microsoft.com/office/drawing/2014/main" id="{D869197A-0381-4C90-B147-AFD22CF30BAB}"/>
                </a:ext>
              </a:extLst>
            </p:cNvPr>
            <p:cNvSpPr>
              <a:spLocks/>
            </p:cNvSpPr>
            <p:nvPr/>
          </p:nvSpPr>
          <p:spPr bwMode="auto">
            <a:xfrm>
              <a:off x="4276" y="212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0" name="Freeform 791">
              <a:extLst>
                <a:ext uri="{FF2B5EF4-FFF2-40B4-BE49-F238E27FC236}">
                  <a16:creationId xmlns:a16="http://schemas.microsoft.com/office/drawing/2014/main" id="{66AC2C85-9355-462C-BFDA-DA545D5E7D4D}"/>
                </a:ext>
              </a:extLst>
            </p:cNvPr>
            <p:cNvSpPr>
              <a:spLocks/>
            </p:cNvSpPr>
            <p:nvPr/>
          </p:nvSpPr>
          <p:spPr bwMode="auto">
            <a:xfrm>
              <a:off x="4348" y="21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1" name="Freeform 792">
              <a:extLst>
                <a:ext uri="{FF2B5EF4-FFF2-40B4-BE49-F238E27FC236}">
                  <a16:creationId xmlns:a16="http://schemas.microsoft.com/office/drawing/2014/main" id="{3B024B9C-A14E-4F60-81F1-5EE750CBCA53}"/>
                </a:ext>
              </a:extLst>
            </p:cNvPr>
            <p:cNvSpPr>
              <a:spLocks/>
            </p:cNvSpPr>
            <p:nvPr/>
          </p:nvSpPr>
          <p:spPr bwMode="auto">
            <a:xfrm>
              <a:off x="4420" y="235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2" name="Freeform 793">
              <a:extLst>
                <a:ext uri="{FF2B5EF4-FFF2-40B4-BE49-F238E27FC236}">
                  <a16:creationId xmlns:a16="http://schemas.microsoft.com/office/drawing/2014/main" id="{E7D17703-1175-40B3-ABDD-A0E2784C24DE}"/>
                </a:ext>
              </a:extLst>
            </p:cNvPr>
            <p:cNvSpPr>
              <a:spLocks/>
            </p:cNvSpPr>
            <p:nvPr/>
          </p:nvSpPr>
          <p:spPr bwMode="auto">
            <a:xfrm>
              <a:off x="4348" y="21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3" name="Freeform 794">
              <a:extLst>
                <a:ext uri="{FF2B5EF4-FFF2-40B4-BE49-F238E27FC236}">
                  <a16:creationId xmlns:a16="http://schemas.microsoft.com/office/drawing/2014/main" id="{411A9CDA-D780-4906-86CD-F177C79BB920}"/>
                </a:ext>
              </a:extLst>
            </p:cNvPr>
            <p:cNvSpPr>
              <a:spLocks/>
            </p:cNvSpPr>
            <p:nvPr/>
          </p:nvSpPr>
          <p:spPr bwMode="auto">
            <a:xfrm>
              <a:off x="4420" y="235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4" name="Freeform 795">
              <a:extLst>
                <a:ext uri="{FF2B5EF4-FFF2-40B4-BE49-F238E27FC236}">
                  <a16:creationId xmlns:a16="http://schemas.microsoft.com/office/drawing/2014/main" id="{6784C999-BEA4-4758-B5BA-4DF7CAC55436}"/>
                </a:ext>
              </a:extLst>
            </p:cNvPr>
            <p:cNvSpPr>
              <a:spLocks/>
            </p:cNvSpPr>
            <p:nvPr/>
          </p:nvSpPr>
          <p:spPr bwMode="auto">
            <a:xfrm>
              <a:off x="4572" y="228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5" name="Freeform 796">
              <a:extLst>
                <a:ext uri="{FF2B5EF4-FFF2-40B4-BE49-F238E27FC236}">
                  <a16:creationId xmlns:a16="http://schemas.microsoft.com/office/drawing/2014/main" id="{82C2A1B2-E41E-451F-A16D-A375D6E7C2A8}"/>
                </a:ext>
              </a:extLst>
            </p:cNvPr>
            <p:cNvSpPr>
              <a:spLocks/>
            </p:cNvSpPr>
            <p:nvPr/>
          </p:nvSpPr>
          <p:spPr bwMode="auto">
            <a:xfrm>
              <a:off x="4572" y="228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6" name="Freeform 797">
              <a:extLst>
                <a:ext uri="{FF2B5EF4-FFF2-40B4-BE49-F238E27FC236}">
                  <a16:creationId xmlns:a16="http://schemas.microsoft.com/office/drawing/2014/main" id="{DFFE551A-7746-4255-9A48-A7732A5FFCB7}"/>
                </a:ext>
              </a:extLst>
            </p:cNvPr>
            <p:cNvSpPr>
              <a:spLocks/>
            </p:cNvSpPr>
            <p:nvPr/>
          </p:nvSpPr>
          <p:spPr bwMode="auto">
            <a:xfrm>
              <a:off x="4644" y="22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7" name="Freeform 798">
              <a:extLst>
                <a:ext uri="{FF2B5EF4-FFF2-40B4-BE49-F238E27FC236}">
                  <a16:creationId xmlns:a16="http://schemas.microsoft.com/office/drawing/2014/main" id="{AC339E14-B035-46B3-A5C2-618A51C46BE6}"/>
                </a:ext>
              </a:extLst>
            </p:cNvPr>
            <p:cNvSpPr>
              <a:spLocks/>
            </p:cNvSpPr>
            <p:nvPr/>
          </p:nvSpPr>
          <p:spPr bwMode="auto">
            <a:xfrm>
              <a:off x="4716" y="239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8" name="Freeform 799">
              <a:extLst>
                <a:ext uri="{FF2B5EF4-FFF2-40B4-BE49-F238E27FC236}">
                  <a16:creationId xmlns:a16="http://schemas.microsoft.com/office/drawing/2014/main" id="{FF08482F-8F4C-4AD6-99DA-F4C3631B087B}"/>
                </a:ext>
              </a:extLst>
            </p:cNvPr>
            <p:cNvSpPr>
              <a:spLocks/>
            </p:cNvSpPr>
            <p:nvPr/>
          </p:nvSpPr>
          <p:spPr bwMode="auto">
            <a:xfrm>
              <a:off x="4644" y="22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9" name="Freeform 800">
              <a:extLst>
                <a:ext uri="{FF2B5EF4-FFF2-40B4-BE49-F238E27FC236}">
                  <a16:creationId xmlns:a16="http://schemas.microsoft.com/office/drawing/2014/main" id="{CE3974F3-281A-4951-B9D8-EFB8C8BCC98C}"/>
                </a:ext>
              </a:extLst>
            </p:cNvPr>
            <p:cNvSpPr>
              <a:spLocks/>
            </p:cNvSpPr>
            <p:nvPr/>
          </p:nvSpPr>
          <p:spPr bwMode="auto">
            <a:xfrm>
              <a:off x="4716" y="239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0" name="Freeform 801">
              <a:extLst>
                <a:ext uri="{FF2B5EF4-FFF2-40B4-BE49-F238E27FC236}">
                  <a16:creationId xmlns:a16="http://schemas.microsoft.com/office/drawing/2014/main" id="{56C8AB74-0388-4C68-B28C-DB407D4950C6}"/>
                </a:ext>
              </a:extLst>
            </p:cNvPr>
            <p:cNvSpPr>
              <a:spLocks/>
            </p:cNvSpPr>
            <p:nvPr/>
          </p:nvSpPr>
          <p:spPr bwMode="auto">
            <a:xfrm>
              <a:off x="4276" y="368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1" name="Freeform 802">
              <a:extLst>
                <a:ext uri="{FF2B5EF4-FFF2-40B4-BE49-F238E27FC236}">
                  <a16:creationId xmlns:a16="http://schemas.microsoft.com/office/drawing/2014/main" id="{6C6B7A6B-DBD9-4B94-B34E-0C485D70D908}"/>
                </a:ext>
              </a:extLst>
            </p:cNvPr>
            <p:cNvSpPr>
              <a:spLocks/>
            </p:cNvSpPr>
            <p:nvPr/>
          </p:nvSpPr>
          <p:spPr bwMode="auto">
            <a:xfrm>
              <a:off x="4348" y="36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2" name="Freeform 803">
              <a:extLst>
                <a:ext uri="{FF2B5EF4-FFF2-40B4-BE49-F238E27FC236}">
                  <a16:creationId xmlns:a16="http://schemas.microsoft.com/office/drawing/2014/main" id="{63BCC09B-657D-429B-A7C9-936F3E76218E}"/>
                </a:ext>
              </a:extLst>
            </p:cNvPr>
            <p:cNvSpPr>
              <a:spLocks/>
            </p:cNvSpPr>
            <p:nvPr/>
          </p:nvSpPr>
          <p:spPr bwMode="auto">
            <a:xfrm>
              <a:off x="4276" y="368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3" name="Freeform 804">
              <a:extLst>
                <a:ext uri="{FF2B5EF4-FFF2-40B4-BE49-F238E27FC236}">
                  <a16:creationId xmlns:a16="http://schemas.microsoft.com/office/drawing/2014/main" id="{E6A434E4-ABC8-436D-A3B4-B9B70FE5902F}"/>
                </a:ext>
              </a:extLst>
            </p:cNvPr>
            <p:cNvSpPr>
              <a:spLocks/>
            </p:cNvSpPr>
            <p:nvPr/>
          </p:nvSpPr>
          <p:spPr bwMode="auto">
            <a:xfrm>
              <a:off x="4348" y="36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4" name="Freeform 805">
              <a:extLst>
                <a:ext uri="{FF2B5EF4-FFF2-40B4-BE49-F238E27FC236}">
                  <a16:creationId xmlns:a16="http://schemas.microsoft.com/office/drawing/2014/main" id="{96F1D65F-3FF4-44CB-87F5-41C446895183}"/>
                </a:ext>
              </a:extLst>
            </p:cNvPr>
            <p:cNvSpPr>
              <a:spLocks/>
            </p:cNvSpPr>
            <p:nvPr/>
          </p:nvSpPr>
          <p:spPr bwMode="auto">
            <a:xfrm>
              <a:off x="4420" y="364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5" name="Freeform 806">
              <a:extLst>
                <a:ext uri="{FF2B5EF4-FFF2-40B4-BE49-F238E27FC236}">
                  <a16:creationId xmlns:a16="http://schemas.microsoft.com/office/drawing/2014/main" id="{65B803FC-6E7C-4137-99F6-6728A4F7327A}"/>
                </a:ext>
              </a:extLst>
            </p:cNvPr>
            <p:cNvSpPr>
              <a:spLocks/>
            </p:cNvSpPr>
            <p:nvPr/>
          </p:nvSpPr>
          <p:spPr bwMode="auto">
            <a:xfrm>
              <a:off x="4500" y="36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6" name="Freeform 807">
              <a:extLst>
                <a:ext uri="{FF2B5EF4-FFF2-40B4-BE49-F238E27FC236}">
                  <a16:creationId xmlns:a16="http://schemas.microsoft.com/office/drawing/2014/main" id="{CC160A2A-4A61-41DA-AC23-13F806927A0D}"/>
                </a:ext>
              </a:extLst>
            </p:cNvPr>
            <p:cNvSpPr>
              <a:spLocks/>
            </p:cNvSpPr>
            <p:nvPr/>
          </p:nvSpPr>
          <p:spPr bwMode="auto">
            <a:xfrm>
              <a:off x="4420" y="364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7" name="Freeform 808">
              <a:extLst>
                <a:ext uri="{FF2B5EF4-FFF2-40B4-BE49-F238E27FC236}">
                  <a16:creationId xmlns:a16="http://schemas.microsoft.com/office/drawing/2014/main" id="{E579056F-FCB4-4EC6-A3DB-D9D3E581813D}"/>
                </a:ext>
              </a:extLst>
            </p:cNvPr>
            <p:cNvSpPr>
              <a:spLocks/>
            </p:cNvSpPr>
            <p:nvPr/>
          </p:nvSpPr>
          <p:spPr bwMode="auto">
            <a:xfrm>
              <a:off x="4500" y="36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8" name="Freeform 809">
              <a:extLst>
                <a:ext uri="{FF2B5EF4-FFF2-40B4-BE49-F238E27FC236}">
                  <a16:creationId xmlns:a16="http://schemas.microsoft.com/office/drawing/2014/main" id="{49ECF507-8561-41D4-9E07-8D16D568D0C1}"/>
                </a:ext>
              </a:extLst>
            </p:cNvPr>
            <p:cNvSpPr>
              <a:spLocks/>
            </p:cNvSpPr>
            <p:nvPr/>
          </p:nvSpPr>
          <p:spPr bwMode="auto">
            <a:xfrm>
              <a:off x="4572" y="362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9" name="Freeform 810">
              <a:extLst>
                <a:ext uri="{FF2B5EF4-FFF2-40B4-BE49-F238E27FC236}">
                  <a16:creationId xmlns:a16="http://schemas.microsoft.com/office/drawing/2014/main" id="{12378065-2C93-4AE1-A32D-A7EDE6C1A9C8}"/>
                </a:ext>
              </a:extLst>
            </p:cNvPr>
            <p:cNvSpPr>
              <a:spLocks/>
            </p:cNvSpPr>
            <p:nvPr/>
          </p:nvSpPr>
          <p:spPr bwMode="auto">
            <a:xfrm>
              <a:off x="4644" y="36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0" name="Freeform 811">
              <a:extLst>
                <a:ext uri="{FF2B5EF4-FFF2-40B4-BE49-F238E27FC236}">
                  <a16:creationId xmlns:a16="http://schemas.microsoft.com/office/drawing/2014/main" id="{033364FF-A59F-4052-896C-889FA8EDFDE1}"/>
                </a:ext>
              </a:extLst>
            </p:cNvPr>
            <p:cNvSpPr>
              <a:spLocks/>
            </p:cNvSpPr>
            <p:nvPr/>
          </p:nvSpPr>
          <p:spPr bwMode="auto">
            <a:xfrm>
              <a:off x="4572" y="362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1" name="Freeform 812">
              <a:extLst>
                <a:ext uri="{FF2B5EF4-FFF2-40B4-BE49-F238E27FC236}">
                  <a16:creationId xmlns:a16="http://schemas.microsoft.com/office/drawing/2014/main" id="{FB84C3A5-BF13-4789-A115-B921A2907AA2}"/>
                </a:ext>
              </a:extLst>
            </p:cNvPr>
            <p:cNvSpPr>
              <a:spLocks/>
            </p:cNvSpPr>
            <p:nvPr/>
          </p:nvSpPr>
          <p:spPr bwMode="auto">
            <a:xfrm>
              <a:off x="4644" y="36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2" name="Freeform 813">
              <a:extLst>
                <a:ext uri="{FF2B5EF4-FFF2-40B4-BE49-F238E27FC236}">
                  <a16:creationId xmlns:a16="http://schemas.microsoft.com/office/drawing/2014/main" id="{40771355-CDCA-447B-A881-5245FF21FC1D}"/>
                </a:ext>
              </a:extLst>
            </p:cNvPr>
            <p:cNvSpPr>
              <a:spLocks/>
            </p:cNvSpPr>
            <p:nvPr/>
          </p:nvSpPr>
          <p:spPr bwMode="auto">
            <a:xfrm>
              <a:off x="4716" y="359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3" name="Freeform 814">
              <a:extLst>
                <a:ext uri="{FF2B5EF4-FFF2-40B4-BE49-F238E27FC236}">
                  <a16:creationId xmlns:a16="http://schemas.microsoft.com/office/drawing/2014/main" id="{A8FA087D-A896-47BE-BA4B-C60D7E0F5002}"/>
                </a:ext>
              </a:extLst>
            </p:cNvPr>
            <p:cNvSpPr>
              <a:spLocks/>
            </p:cNvSpPr>
            <p:nvPr/>
          </p:nvSpPr>
          <p:spPr bwMode="auto">
            <a:xfrm>
              <a:off x="4276" y="365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4" name="Freeform 815">
              <a:extLst>
                <a:ext uri="{FF2B5EF4-FFF2-40B4-BE49-F238E27FC236}">
                  <a16:creationId xmlns:a16="http://schemas.microsoft.com/office/drawing/2014/main" id="{DBE0F04A-1FA0-4240-944D-7690D93D46B5}"/>
                </a:ext>
              </a:extLst>
            </p:cNvPr>
            <p:cNvSpPr>
              <a:spLocks/>
            </p:cNvSpPr>
            <p:nvPr/>
          </p:nvSpPr>
          <p:spPr bwMode="auto">
            <a:xfrm>
              <a:off x="4716" y="359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5" name="Freeform 816">
              <a:extLst>
                <a:ext uri="{FF2B5EF4-FFF2-40B4-BE49-F238E27FC236}">
                  <a16:creationId xmlns:a16="http://schemas.microsoft.com/office/drawing/2014/main" id="{7733222B-4010-4E46-A75F-A0B9AE51367D}"/>
                </a:ext>
              </a:extLst>
            </p:cNvPr>
            <p:cNvSpPr>
              <a:spLocks/>
            </p:cNvSpPr>
            <p:nvPr/>
          </p:nvSpPr>
          <p:spPr bwMode="auto">
            <a:xfrm>
              <a:off x="4276" y="365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6" name="Freeform 817">
              <a:extLst>
                <a:ext uri="{FF2B5EF4-FFF2-40B4-BE49-F238E27FC236}">
                  <a16:creationId xmlns:a16="http://schemas.microsoft.com/office/drawing/2014/main" id="{A7584DFC-53BC-45C6-B7E7-51CDE585529C}"/>
                </a:ext>
              </a:extLst>
            </p:cNvPr>
            <p:cNvSpPr>
              <a:spLocks/>
            </p:cNvSpPr>
            <p:nvPr/>
          </p:nvSpPr>
          <p:spPr bwMode="auto">
            <a:xfrm>
              <a:off x="4348" y="361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7" name="Freeform 818">
              <a:extLst>
                <a:ext uri="{FF2B5EF4-FFF2-40B4-BE49-F238E27FC236}">
                  <a16:creationId xmlns:a16="http://schemas.microsoft.com/office/drawing/2014/main" id="{EE76403E-9971-4BBE-896D-0E565558CE9B}"/>
                </a:ext>
              </a:extLst>
            </p:cNvPr>
            <p:cNvSpPr>
              <a:spLocks/>
            </p:cNvSpPr>
            <p:nvPr/>
          </p:nvSpPr>
          <p:spPr bwMode="auto">
            <a:xfrm>
              <a:off x="4420" y="365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8" name="Freeform 819">
              <a:extLst>
                <a:ext uri="{FF2B5EF4-FFF2-40B4-BE49-F238E27FC236}">
                  <a16:creationId xmlns:a16="http://schemas.microsoft.com/office/drawing/2014/main" id="{9A48CA6C-A6CE-4522-8D7F-5643DF3427A4}"/>
                </a:ext>
              </a:extLst>
            </p:cNvPr>
            <p:cNvSpPr>
              <a:spLocks/>
            </p:cNvSpPr>
            <p:nvPr/>
          </p:nvSpPr>
          <p:spPr bwMode="auto">
            <a:xfrm>
              <a:off x="4348" y="361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9" name="Freeform 820">
              <a:extLst>
                <a:ext uri="{FF2B5EF4-FFF2-40B4-BE49-F238E27FC236}">
                  <a16:creationId xmlns:a16="http://schemas.microsoft.com/office/drawing/2014/main" id="{8732FDD7-3574-4CA0-A9C3-27CB208B2499}"/>
                </a:ext>
              </a:extLst>
            </p:cNvPr>
            <p:cNvSpPr>
              <a:spLocks/>
            </p:cNvSpPr>
            <p:nvPr/>
          </p:nvSpPr>
          <p:spPr bwMode="auto">
            <a:xfrm>
              <a:off x="4420" y="365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0" name="Freeform 821">
              <a:extLst>
                <a:ext uri="{FF2B5EF4-FFF2-40B4-BE49-F238E27FC236}">
                  <a16:creationId xmlns:a16="http://schemas.microsoft.com/office/drawing/2014/main" id="{FD1E19B0-D953-4886-B667-A32141AE0018}"/>
                </a:ext>
              </a:extLst>
            </p:cNvPr>
            <p:cNvSpPr>
              <a:spLocks/>
            </p:cNvSpPr>
            <p:nvPr/>
          </p:nvSpPr>
          <p:spPr bwMode="auto">
            <a:xfrm>
              <a:off x="4500" y="358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1" name="Freeform 822">
              <a:extLst>
                <a:ext uri="{FF2B5EF4-FFF2-40B4-BE49-F238E27FC236}">
                  <a16:creationId xmlns:a16="http://schemas.microsoft.com/office/drawing/2014/main" id="{65A4CB56-43CB-44DA-8D31-99D4EC6C3691}"/>
                </a:ext>
              </a:extLst>
            </p:cNvPr>
            <p:cNvSpPr>
              <a:spLocks/>
            </p:cNvSpPr>
            <p:nvPr/>
          </p:nvSpPr>
          <p:spPr bwMode="auto">
            <a:xfrm>
              <a:off x="4572" y="353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2" name="Freeform 823">
              <a:extLst>
                <a:ext uri="{FF2B5EF4-FFF2-40B4-BE49-F238E27FC236}">
                  <a16:creationId xmlns:a16="http://schemas.microsoft.com/office/drawing/2014/main" id="{8A648476-578E-4C1B-8645-4B3E5E4497AC}"/>
                </a:ext>
              </a:extLst>
            </p:cNvPr>
            <p:cNvSpPr>
              <a:spLocks/>
            </p:cNvSpPr>
            <p:nvPr/>
          </p:nvSpPr>
          <p:spPr bwMode="auto">
            <a:xfrm>
              <a:off x="4500" y="358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3" name="Freeform 824">
              <a:extLst>
                <a:ext uri="{FF2B5EF4-FFF2-40B4-BE49-F238E27FC236}">
                  <a16:creationId xmlns:a16="http://schemas.microsoft.com/office/drawing/2014/main" id="{B464F7A4-588A-44DD-85DD-15B98177E79F}"/>
                </a:ext>
              </a:extLst>
            </p:cNvPr>
            <p:cNvSpPr>
              <a:spLocks/>
            </p:cNvSpPr>
            <p:nvPr/>
          </p:nvSpPr>
          <p:spPr bwMode="auto">
            <a:xfrm>
              <a:off x="4572" y="353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4" name="Freeform 825">
              <a:extLst>
                <a:ext uri="{FF2B5EF4-FFF2-40B4-BE49-F238E27FC236}">
                  <a16:creationId xmlns:a16="http://schemas.microsoft.com/office/drawing/2014/main" id="{E68E2B1F-4A93-4543-8C5A-7282F9948396}"/>
                </a:ext>
              </a:extLst>
            </p:cNvPr>
            <p:cNvSpPr>
              <a:spLocks/>
            </p:cNvSpPr>
            <p:nvPr/>
          </p:nvSpPr>
          <p:spPr bwMode="auto">
            <a:xfrm>
              <a:off x="4644" y="352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5" name="Freeform 826">
              <a:extLst>
                <a:ext uri="{FF2B5EF4-FFF2-40B4-BE49-F238E27FC236}">
                  <a16:creationId xmlns:a16="http://schemas.microsoft.com/office/drawing/2014/main" id="{9D40B21B-6600-4FFB-846A-BF721FA7F816}"/>
                </a:ext>
              </a:extLst>
            </p:cNvPr>
            <p:cNvSpPr>
              <a:spLocks/>
            </p:cNvSpPr>
            <p:nvPr/>
          </p:nvSpPr>
          <p:spPr bwMode="auto">
            <a:xfrm>
              <a:off x="4716" y="359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6" name="Freeform 827">
              <a:extLst>
                <a:ext uri="{FF2B5EF4-FFF2-40B4-BE49-F238E27FC236}">
                  <a16:creationId xmlns:a16="http://schemas.microsoft.com/office/drawing/2014/main" id="{95B7C4AB-9F17-432E-B834-835325C48A4A}"/>
                </a:ext>
              </a:extLst>
            </p:cNvPr>
            <p:cNvSpPr>
              <a:spLocks/>
            </p:cNvSpPr>
            <p:nvPr/>
          </p:nvSpPr>
          <p:spPr bwMode="auto">
            <a:xfrm>
              <a:off x="4644" y="352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7" name="Freeform 828">
              <a:extLst>
                <a:ext uri="{FF2B5EF4-FFF2-40B4-BE49-F238E27FC236}">
                  <a16:creationId xmlns:a16="http://schemas.microsoft.com/office/drawing/2014/main" id="{E58B919A-4AEE-4E56-8D8B-3DE7E3C2A546}"/>
                </a:ext>
              </a:extLst>
            </p:cNvPr>
            <p:cNvSpPr>
              <a:spLocks/>
            </p:cNvSpPr>
            <p:nvPr/>
          </p:nvSpPr>
          <p:spPr bwMode="auto">
            <a:xfrm>
              <a:off x="4716" y="359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8" name="Freeform 829">
              <a:extLst>
                <a:ext uri="{FF2B5EF4-FFF2-40B4-BE49-F238E27FC236}">
                  <a16:creationId xmlns:a16="http://schemas.microsoft.com/office/drawing/2014/main" id="{6ACFB3DC-3E2D-4A1C-9E64-FE56CC22E329}"/>
                </a:ext>
              </a:extLst>
            </p:cNvPr>
            <p:cNvSpPr>
              <a:spLocks/>
            </p:cNvSpPr>
            <p:nvPr/>
          </p:nvSpPr>
          <p:spPr bwMode="auto">
            <a:xfrm>
              <a:off x="4276" y="224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9" name="Freeform 830">
              <a:extLst>
                <a:ext uri="{FF2B5EF4-FFF2-40B4-BE49-F238E27FC236}">
                  <a16:creationId xmlns:a16="http://schemas.microsoft.com/office/drawing/2014/main" id="{96042879-5036-4FD6-ACC5-F9EEBE2C275C}"/>
                </a:ext>
              </a:extLst>
            </p:cNvPr>
            <p:cNvSpPr>
              <a:spLocks/>
            </p:cNvSpPr>
            <p:nvPr/>
          </p:nvSpPr>
          <p:spPr bwMode="auto">
            <a:xfrm>
              <a:off x="4276" y="224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0" name="Freeform 831">
              <a:extLst>
                <a:ext uri="{FF2B5EF4-FFF2-40B4-BE49-F238E27FC236}">
                  <a16:creationId xmlns:a16="http://schemas.microsoft.com/office/drawing/2014/main" id="{2395BE1B-9377-46DA-8464-55E3D2A371A3}"/>
                </a:ext>
              </a:extLst>
            </p:cNvPr>
            <p:cNvSpPr>
              <a:spLocks/>
            </p:cNvSpPr>
            <p:nvPr/>
          </p:nvSpPr>
          <p:spPr bwMode="auto">
            <a:xfrm>
              <a:off x="4420" y="255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1" name="Freeform 832">
              <a:extLst>
                <a:ext uri="{FF2B5EF4-FFF2-40B4-BE49-F238E27FC236}">
                  <a16:creationId xmlns:a16="http://schemas.microsoft.com/office/drawing/2014/main" id="{48F2F5E3-3672-4DD2-88BA-ECC5E73CBA48}"/>
                </a:ext>
              </a:extLst>
            </p:cNvPr>
            <p:cNvSpPr>
              <a:spLocks/>
            </p:cNvSpPr>
            <p:nvPr/>
          </p:nvSpPr>
          <p:spPr bwMode="auto">
            <a:xfrm>
              <a:off x="4500" y="23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2" name="Freeform 833">
              <a:extLst>
                <a:ext uri="{FF2B5EF4-FFF2-40B4-BE49-F238E27FC236}">
                  <a16:creationId xmlns:a16="http://schemas.microsoft.com/office/drawing/2014/main" id="{C358878A-5E33-4562-989D-D3DE80AC3F93}"/>
                </a:ext>
              </a:extLst>
            </p:cNvPr>
            <p:cNvSpPr>
              <a:spLocks/>
            </p:cNvSpPr>
            <p:nvPr/>
          </p:nvSpPr>
          <p:spPr bwMode="auto">
            <a:xfrm>
              <a:off x="4420" y="255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3" name="Freeform 834">
              <a:extLst>
                <a:ext uri="{FF2B5EF4-FFF2-40B4-BE49-F238E27FC236}">
                  <a16:creationId xmlns:a16="http://schemas.microsoft.com/office/drawing/2014/main" id="{F4EC15CD-9430-474D-A238-6777F01F7111}"/>
                </a:ext>
              </a:extLst>
            </p:cNvPr>
            <p:cNvSpPr>
              <a:spLocks/>
            </p:cNvSpPr>
            <p:nvPr/>
          </p:nvSpPr>
          <p:spPr bwMode="auto">
            <a:xfrm>
              <a:off x="4500" y="23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4" name="Freeform 835">
              <a:extLst>
                <a:ext uri="{FF2B5EF4-FFF2-40B4-BE49-F238E27FC236}">
                  <a16:creationId xmlns:a16="http://schemas.microsoft.com/office/drawing/2014/main" id="{AA9548B5-2539-4721-AC34-CA253EA3EC29}"/>
                </a:ext>
              </a:extLst>
            </p:cNvPr>
            <p:cNvSpPr>
              <a:spLocks/>
            </p:cNvSpPr>
            <p:nvPr/>
          </p:nvSpPr>
          <p:spPr bwMode="auto">
            <a:xfrm>
              <a:off x="4572" y="227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5" name="Freeform 836">
              <a:extLst>
                <a:ext uri="{FF2B5EF4-FFF2-40B4-BE49-F238E27FC236}">
                  <a16:creationId xmlns:a16="http://schemas.microsoft.com/office/drawing/2014/main" id="{600A7F71-F01F-4FC1-9628-D978202829A8}"/>
                </a:ext>
              </a:extLst>
            </p:cNvPr>
            <p:cNvSpPr>
              <a:spLocks/>
            </p:cNvSpPr>
            <p:nvPr/>
          </p:nvSpPr>
          <p:spPr bwMode="auto">
            <a:xfrm>
              <a:off x="4644" y="22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6" name="Freeform 837">
              <a:extLst>
                <a:ext uri="{FF2B5EF4-FFF2-40B4-BE49-F238E27FC236}">
                  <a16:creationId xmlns:a16="http://schemas.microsoft.com/office/drawing/2014/main" id="{4F020B08-8EF7-40C5-8F21-DA8290C76B13}"/>
                </a:ext>
              </a:extLst>
            </p:cNvPr>
            <p:cNvSpPr>
              <a:spLocks/>
            </p:cNvSpPr>
            <p:nvPr/>
          </p:nvSpPr>
          <p:spPr bwMode="auto">
            <a:xfrm>
              <a:off x="4572" y="227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7" name="Freeform 838">
              <a:extLst>
                <a:ext uri="{FF2B5EF4-FFF2-40B4-BE49-F238E27FC236}">
                  <a16:creationId xmlns:a16="http://schemas.microsoft.com/office/drawing/2014/main" id="{6512977C-F816-4480-87C3-DEEF4EF7C0DE}"/>
                </a:ext>
              </a:extLst>
            </p:cNvPr>
            <p:cNvSpPr>
              <a:spLocks/>
            </p:cNvSpPr>
            <p:nvPr/>
          </p:nvSpPr>
          <p:spPr bwMode="auto">
            <a:xfrm>
              <a:off x="4644" y="22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8" name="Freeform 839">
              <a:extLst>
                <a:ext uri="{FF2B5EF4-FFF2-40B4-BE49-F238E27FC236}">
                  <a16:creationId xmlns:a16="http://schemas.microsoft.com/office/drawing/2014/main" id="{CCA656DB-A3C3-4394-95B7-8EAA3CEDACE3}"/>
                </a:ext>
              </a:extLst>
            </p:cNvPr>
            <p:cNvSpPr>
              <a:spLocks/>
            </p:cNvSpPr>
            <p:nvPr/>
          </p:nvSpPr>
          <p:spPr bwMode="auto">
            <a:xfrm>
              <a:off x="4716" y="259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9" name="Freeform 840">
              <a:extLst>
                <a:ext uri="{FF2B5EF4-FFF2-40B4-BE49-F238E27FC236}">
                  <a16:creationId xmlns:a16="http://schemas.microsoft.com/office/drawing/2014/main" id="{6A637841-E32F-4DF7-BFDE-BBE305668062}"/>
                </a:ext>
              </a:extLst>
            </p:cNvPr>
            <p:cNvSpPr>
              <a:spLocks/>
            </p:cNvSpPr>
            <p:nvPr/>
          </p:nvSpPr>
          <p:spPr bwMode="auto">
            <a:xfrm>
              <a:off x="4276" y="34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0" name="Freeform 841">
              <a:extLst>
                <a:ext uri="{FF2B5EF4-FFF2-40B4-BE49-F238E27FC236}">
                  <a16:creationId xmlns:a16="http://schemas.microsoft.com/office/drawing/2014/main" id="{582AD410-EEA7-4DCE-B409-DD501200297A}"/>
                </a:ext>
              </a:extLst>
            </p:cNvPr>
            <p:cNvSpPr>
              <a:spLocks/>
            </p:cNvSpPr>
            <p:nvPr/>
          </p:nvSpPr>
          <p:spPr bwMode="auto">
            <a:xfrm>
              <a:off x="4716" y="259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1" name="Freeform 842">
              <a:extLst>
                <a:ext uri="{FF2B5EF4-FFF2-40B4-BE49-F238E27FC236}">
                  <a16:creationId xmlns:a16="http://schemas.microsoft.com/office/drawing/2014/main" id="{1FE509B5-4C7B-4FC8-B06C-C65A2E247626}"/>
                </a:ext>
              </a:extLst>
            </p:cNvPr>
            <p:cNvSpPr>
              <a:spLocks/>
            </p:cNvSpPr>
            <p:nvPr/>
          </p:nvSpPr>
          <p:spPr bwMode="auto">
            <a:xfrm>
              <a:off x="4276" y="34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2" name="Freeform 843">
              <a:extLst>
                <a:ext uri="{FF2B5EF4-FFF2-40B4-BE49-F238E27FC236}">
                  <a16:creationId xmlns:a16="http://schemas.microsoft.com/office/drawing/2014/main" id="{4AC1E74E-8F16-471D-AA55-702502432422}"/>
                </a:ext>
              </a:extLst>
            </p:cNvPr>
            <p:cNvSpPr>
              <a:spLocks/>
            </p:cNvSpPr>
            <p:nvPr/>
          </p:nvSpPr>
          <p:spPr bwMode="auto">
            <a:xfrm>
              <a:off x="4348" y="33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3" name="Freeform 844">
              <a:extLst>
                <a:ext uri="{FF2B5EF4-FFF2-40B4-BE49-F238E27FC236}">
                  <a16:creationId xmlns:a16="http://schemas.microsoft.com/office/drawing/2014/main" id="{8DD7BB55-D1F5-4865-84F4-A855059596C4}"/>
                </a:ext>
              </a:extLst>
            </p:cNvPr>
            <p:cNvSpPr>
              <a:spLocks/>
            </p:cNvSpPr>
            <p:nvPr/>
          </p:nvSpPr>
          <p:spPr bwMode="auto">
            <a:xfrm>
              <a:off x="4420" y="337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4" name="Freeform 845">
              <a:extLst>
                <a:ext uri="{FF2B5EF4-FFF2-40B4-BE49-F238E27FC236}">
                  <a16:creationId xmlns:a16="http://schemas.microsoft.com/office/drawing/2014/main" id="{A29515A5-EF55-47C5-90F4-65B882920732}"/>
                </a:ext>
              </a:extLst>
            </p:cNvPr>
            <p:cNvSpPr>
              <a:spLocks/>
            </p:cNvSpPr>
            <p:nvPr/>
          </p:nvSpPr>
          <p:spPr bwMode="auto">
            <a:xfrm>
              <a:off x="4348" y="33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5" name="Freeform 846">
              <a:extLst>
                <a:ext uri="{FF2B5EF4-FFF2-40B4-BE49-F238E27FC236}">
                  <a16:creationId xmlns:a16="http://schemas.microsoft.com/office/drawing/2014/main" id="{8CD597C0-528F-4F65-AA9B-B70D4B9B84A9}"/>
                </a:ext>
              </a:extLst>
            </p:cNvPr>
            <p:cNvSpPr>
              <a:spLocks/>
            </p:cNvSpPr>
            <p:nvPr/>
          </p:nvSpPr>
          <p:spPr bwMode="auto">
            <a:xfrm>
              <a:off x="4420" y="337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6" name="Freeform 847">
              <a:extLst>
                <a:ext uri="{FF2B5EF4-FFF2-40B4-BE49-F238E27FC236}">
                  <a16:creationId xmlns:a16="http://schemas.microsoft.com/office/drawing/2014/main" id="{678553A8-34BF-4E12-9E58-772287F4ABD0}"/>
                </a:ext>
              </a:extLst>
            </p:cNvPr>
            <p:cNvSpPr>
              <a:spLocks/>
            </p:cNvSpPr>
            <p:nvPr/>
          </p:nvSpPr>
          <p:spPr bwMode="auto">
            <a:xfrm>
              <a:off x="4500" y="33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7" name="Freeform 848">
              <a:extLst>
                <a:ext uri="{FF2B5EF4-FFF2-40B4-BE49-F238E27FC236}">
                  <a16:creationId xmlns:a16="http://schemas.microsoft.com/office/drawing/2014/main" id="{DB3F3B17-56FD-4955-800B-3D26865AE4B3}"/>
                </a:ext>
              </a:extLst>
            </p:cNvPr>
            <p:cNvSpPr>
              <a:spLocks/>
            </p:cNvSpPr>
            <p:nvPr/>
          </p:nvSpPr>
          <p:spPr bwMode="auto">
            <a:xfrm>
              <a:off x="4572" y="3320"/>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8" name="Freeform 849">
              <a:extLst>
                <a:ext uri="{FF2B5EF4-FFF2-40B4-BE49-F238E27FC236}">
                  <a16:creationId xmlns:a16="http://schemas.microsoft.com/office/drawing/2014/main" id="{469F4A6B-E236-4CAE-86E9-50865717FA02}"/>
                </a:ext>
              </a:extLst>
            </p:cNvPr>
            <p:cNvSpPr>
              <a:spLocks/>
            </p:cNvSpPr>
            <p:nvPr/>
          </p:nvSpPr>
          <p:spPr bwMode="auto">
            <a:xfrm>
              <a:off x="4500" y="33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9" name="Freeform 850">
              <a:extLst>
                <a:ext uri="{FF2B5EF4-FFF2-40B4-BE49-F238E27FC236}">
                  <a16:creationId xmlns:a16="http://schemas.microsoft.com/office/drawing/2014/main" id="{B299ADEB-59D5-462A-8D6D-77D38965F56C}"/>
                </a:ext>
              </a:extLst>
            </p:cNvPr>
            <p:cNvSpPr>
              <a:spLocks/>
            </p:cNvSpPr>
            <p:nvPr/>
          </p:nvSpPr>
          <p:spPr bwMode="auto">
            <a:xfrm>
              <a:off x="4572" y="3320"/>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0" name="Freeform 851">
              <a:extLst>
                <a:ext uri="{FF2B5EF4-FFF2-40B4-BE49-F238E27FC236}">
                  <a16:creationId xmlns:a16="http://schemas.microsoft.com/office/drawing/2014/main" id="{972CA7C3-CAF2-4B01-864C-16181A21D2B3}"/>
                </a:ext>
              </a:extLst>
            </p:cNvPr>
            <p:cNvSpPr>
              <a:spLocks/>
            </p:cNvSpPr>
            <p:nvPr/>
          </p:nvSpPr>
          <p:spPr bwMode="auto">
            <a:xfrm>
              <a:off x="4644" y="316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1" name="Freeform 852">
              <a:extLst>
                <a:ext uri="{FF2B5EF4-FFF2-40B4-BE49-F238E27FC236}">
                  <a16:creationId xmlns:a16="http://schemas.microsoft.com/office/drawing/2014/main" id="{238D0C79-0734-49F6-A2B3-01A855D27FE6}"/>
                </a:ext>
              </a:extLst>
            </p:cNvPr>
            <p:cNvSpPr>
              <a:spLocks/>
            </p:cNvSpPr>
            <p:nvPr/>
          </p:nvSpPr>
          <p:spPr bwMode="auto">
            <a:xfrm>
              <a:off x="4716" y="330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2" name="Freeform 853">
              <a:extLst>
                <a:ext uri="{FF2B5EF4-FFF2-40B4-BE49-F238E27FC236}">
                  <a16:creationId xmlns:a16="http://schemas.microsoft.com/office/drawing/2014/main" id="{C8B8A472-4E5B-4A86-91F5-4B666FFB856A}"/>
                </a:ext>
              </a:extLst>
            </p:cNvPr>
            <p:cNvSpPr>
              <a:spLocks/>
            </p:cNvSpPr>
            <p:nvPr/>
          </p:nvSpPr>
          <p:spPr bwMode="auto">
            <a:xfrm>
              <a:off x="4644" y="316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3" name="Freeform 854">
              <a:extLst>
                <a:ext uri="{FF2B5EF4-FFF2-40B4-BE49-F238E27FC236}">
                  <a16:creationId xmlns:a16="http://schemas.microsoft.com/office/drawing/2014/main" id="{A03A2A37-F963-4273-A0E3-E7A86505FBD0}"/>
                </a:ext>
              </a:extLst>
            </p:cNvPr>
            <p:cNvSpPr>
              <a:spLocks/>
            </p:cNvSpPr>
            <p:nvPr/>
          </p:nvSpPr>
          <p:spPr bwMode="auto">
            <a:xfrm>
              <a:off x="4716" y="330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4" name="Freeform 855">
              <a:extLst>
                <a:ext uri="{FF2B5EF4-FFF2-40B4-BE49-F238E27FC236}">
                  <a16:creationId xmlns:a16="http://schemas.microsoft.com/office/drawing/2014/main" id="{F0E2B361-623F-4847-B3FB-788A1613AD47}"/>
                </a:ext>
              </a:extLst>
            </p:cNvPr>
            <p:cNvSpPr>
              <a:spLocks/>
            </p:cNvSpPr>
            <p:nvPr/>
          </p:nvSpPr>
          <p:spPr bwMode="auto">
            <a:xfrm>
              <a:off x="4276" y="357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5" name="Freeform 856">
              <a:extLst>
                <a:ext uri="{FF2B5EF4-FFF2-40B4-BE49-F238E27FC236}">
                  <a16:creationId xmlns:a16="http://schemas.microsoft.com/office/drawing/2014/main" id="{4C8DC1C7-B3E2-471D-B605-63A90FCF12BE}"/>
                </a:ext>
              </a:extLst>
            </p:cNvPr>
            <p:cNvSpPr>
              <a:spLocks/>
            </p:cNvSpPr>
            <p:nvPr/>
          </p:nvSpPr>
          <p:spPr bwMode="auto">
            <a:xfrm>
              <a:off x="4348" y="353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6" name="Freeform 857">
              <a:extLst>
                <a:ext uri="{FF2B5EF4-FFF2-40B4-BE49-F238E27FC236}">
                  <a16:creationId xmlns:a16="http://schemas.microsoft.com/office/drawing/2014/main" id="{6FD4BF7D-90D1-4866-B9FC-CED3599E0575}"/>
                </a:ext>
              </a:extLst>
            </p:cNvPr>
            <p:cNvSpPr>
              <a:spLocks/>
            </p:cNvSpPr>
            <p:nvPr/>
          </p:nvSpPr>
          <p:spPr bwMode="auto">
            <a:xfrm>
              <a:off x="4276" y="357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7" name="Freeform 858">
              <a:extLst>
                <a:ext uri="{FF2B5EF4-FFF2-40B4-BE49-F238E27FC236}">
                  <a16:creationId xmlns:a16="http://schemas.microsoft.com/office/drawing/2014/main" id="{231000E7-0F6E-4C74-8B9D-83C74EF290B1}"/>
                </a:ext>
              </a:extLst>
            </p:cNvPr>
            <p:cNvSpPr>
              <a:spLocks/>
            </p:cNvSpPr>
            <p:nvPr/>
          </p:nvSpPr>
          <p:spPr bwMode="auto">
            <a:xfrm>
              <a:off x="4348" y="353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8" name="Freeform 859">
              <a:extLst>
                <a:ext uri="{FF2B5EF4-FFF2-40B4-BE49-F238E27FC236}">
                  <a16:creationId xmlns:a16="http://schemas.microsoft.com/office/drawing/2014/main" id="{14E5D4B4-1CC8-422C-B4CA-11326296CB05}"/>
                </a:ext>
              </a:extLst>
            </p:cNvPr>
            <p:cNvSpPr>
              <a:spLocks/>
            </p:cNvSpPr>
            <p:nvPr/>
          </p:nvSpPr>
          <p:spPr bwMode="auto">
            <a:xfrm>
              <a:off x="4420" y="363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9" name="Freeform 860">
              <a:extLst>
                <a:ext uri="{FF2B5EF4-FFF2-40B4-BE49-F238E27FC236}">
                  <a16:creationId xmlns:a16="http://schemas.microsoft.com/office/drawing/2014/main" id="{FF651F7A-180D-44D5-ABFA-4CBF28A113D7}"/>
                </a:ext>
              </a:extLst>
            </p:cNvPr>
            <p:cNvSpPr>
              <a:spLocks/>
            </p:cNvSpPr>
            <p:nvPr/>
          </p:nvSpPr>
          <p:spPr bwMode="auto">
            <a:xfrm>
              <a:off x="4500" y="36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0" name="Freeform 861">
              <a:extLst>
                <a:ext uri="{FF2B5EF4-FFF2-40B4-BE49-F238E27FC236}">
                  <a16:creationId xmlns:a16="http://schemas.microsoft.com/office/drawing/2014/main" id="{8C42CB69-A0FE-4D30-9C53-F244FD77ECA8}"/>
                </a:ext>
              </a:extLst>
            </p:cNvPr>
            <p:cNvSpPr>
              <a:spLocks/>
            </p:cNvSpPr>
            <p:nvPr/>
          </p:nvSpPr>
          <p:spPr bwMode="auto">
            <a:xfrm>
              <a:off x="4420" y="363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1" name="Freeform 862">
              <a:extLst>
                <a:ext uri="{FF2B5EF4-FFF2-40B4-BE49-F238E27FC236}">
                  <a16:creationId xmlns:a16="http://schemas.microsoft.com/office/drawing/2014/main" id="{66C0C57A-DE5F-4FF1-8967-F4034FFE4545}"/>
                </a:ext>
              </a:extLst>
            </p:cNvPr>
            <p:cNvSpPr>
              <a:spLocks/>
            </p:cNvSpPr>
            <p:nvPr/>
          </p:nvSpPr>
          <p:spPr bwMode="auto">
            <a:xfrm>
              <a:off x="4500" y="36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2" name="Freeform 863">
              <a:extLst>
                <a:ext uri="{FF2B5EF4-FFF2-40B4-BE49-F238E27FC236}">
                  <a16:creationId xmlns:a16="http://schemas.microsoft.com/office/drawing/2014/main" id="{DD492E46-AC5E-4519-ACF7-EA019812F331}"/>
                </a:ext>
              </a:extLst>
            </p:cNvPr>
            <p:cNvSpPr>
              <a:spLocks/>
            </p:cNvSpPr>
            <p:nvPr/>
          </p:nvSpPr>
          <p:spPr bwMode="auto">
            <a:xfrm>
              <a:off x="4572" y="3656"/>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3" name="Freeform 864">
              <a:extLst>
                <a:ext uri="{FF2B5EF4-FFF2-40B4-BE49-F238E27FC236}">
                  <a16:creationId xmlns:a16="http://schemas.microsoft.com/office/drawing/2014/main" id="{19F58074-44D0-4049-AD5E-001EB1BDF121}"/>
                </a:ext>
              </a:extLst>
            </p:cNvPr>
            <p:cNvSpPr>
              <a:spLocks/>
            </p:cNvSpPr>
            <p:nvPr/>
          </p:nvSpPr>
          <p:spPr bwMode="auto">
            <a:xfrm>
              <a:off x="4644" y="363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4" name="Freeform 865">
              <a:extLst>
                <a:ext uri="{FF2B5EF4-FFF2-40B4-BE49-F238E27FC236}">
                  <a16:creationId xmlns:a16="http://schemas.microsoft.com/office/drawing/2014/main" id="{178F2EFD-13E3-4756-B062-7EDA5F6536A7}"/>
                </a:ext>
              </a:extLst>
            </p:cNvPr>
            <p:cNvSpPr>
              <a:spLocks/>
            </p:cNvSpPr>
            <p:nvPr/>
          </p:nvSpPr>
          <p:spPr bwMode="auto">
            <a:xfrm>
              <a:off x="4572" y="3656"/>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5" name="Freeform 866">
              <a:extLst>
                <a:ext uri="{FF2B5EF4-FFF2-40B4-BE49-F238E27FC236}">
                  <a16:creationId xmlns:a16="http://schemas.microsoft.com/office/drawing/2014/main" id="{8B3017D3-BAC8-4F83-8CBE-82D164E5B5B4}"/>
                </a:ext>
              </a:extLst>
            </p:cNvPr>
            <p:cNvSpPr>
              <a:spLocks/>
            </p:cNvSpPr>
            <p:nvPr/>
          </p:nvSpPr>
          <p:spPr bwMode="auto">
            <a:xfrm>
              <a:off x="4644" y="363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6" name="Freeform 867">
              <a:extLst>
                <a:ext uri="{FF2B5EF4-FFF2-40B4-BE49-F238E27FC236}">
                  <a16:creationId xmlns:a16="http://schemas.microsoft.com/office/drawing/2014/main" id="{09A33D5F-97A5-4589-A76E-49137B28BCAA}"/>
                </a:ext>
              </a:extLst>
            </p:cNvPr>
            <p:cNvSpPr>
              <a:spLocks/>
            </p:cNvSpPr>
            <p:nvPr/>
          </p:nvSpPr>
          <p:spPr bwMode="auto">
            <a:xfrm>
              <a:off x="4716" y="361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 name="Freeform 868">
              <a:extLst>
                <a:ext uri="{FF2B5EF4-FFF2-40B4-BE49-F238E27FC236}">
                  <a16:creationId xmlns:a16="http://schemas.microsoft.com/office/drawing/2014/main" id="{28898373-A600-44C6-A00D-D52BEB75B7A4}"/>
                </a:ext>
              </a:extLst>
            </p:cNvPr>
            <p:cNvSpPr>
              <a:spLocks/>
            </p:cNvSpPr>
            <p:nvPr/>
          </p:nvSpPr>
          <p:spPr bwMode="auto">
            <a:xfrm>
              <a:off x="4276" y="349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 name="Freeform 869">
              <a:extLst>
                <a:ext uri="{FF2B5EF4-FFF2-40B4-BE49-F238E27FC236}">
                  <a16:creationId xmlns:a16="http://schemas.microsoft.com/office/drawing/2014/main" id="{E3125C6D-2594-40FE-9593-6DB163A27865}"/>
                </a:ext>
              </a:extLst>
            </p:cNvPr>
            <p:cNvSpPr>
              <a:spLocks/>
            </p:cNvSpPr>
            <p:nvPr/>
          </p:nvSpPr>
          <p:spPr bwMode="auto">
            <a:xfrm>
              <a:off x="4716" y="361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9" name="Freeform 870">
              <a:extLst>
                <a:ext uri="{FF2B5EF4-FFF2-40B4-BE49-F238E27FC236}">
                  <a16:creationId xmlns:a16="http://schemas.microsoft.com/office/drawing/2014/main" id="{859DA55B-30B0-43EC-B642-04F5FECB8950}"/>
                </a:ext>
              </a:extLst>
            </p:cNvPr>
            <p:cNvSpPr>
              <a:spLocks/>
            </p:cNvSpPr>
            <p:nvPr/>
          </p:nvSpPr>
          <p:spPr bwMode="auto">
            <a:xfrm>
              <a:off x="4276" y="349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0" name="Freeform 871">
              <a:extLst>
                <a:ext uri="{FF2B5EF4-FFF2-40B4-BE49-F238E27FC236}">
                  <a16:creationId xmlns:a16="http://schemas.microsoft.com/office/drawing/2014/main" id="{2F22759A-9C4C-42B0-8307-41A30F2B212C}"/>
                </a:ext>
              </a:extLst>
            </p:cNvPr>
            <p:cNvSpPr>
              <a:spLocks/>
            </p:cNvSpPr>
            <p:nvPr/>
          </p:nvSpPr>
          <p:spPr bwMode="auto">
            <a:xfrm>
              <a:off x="4348" y="35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1" name="Freeform 872">
              <a:extLst>
                <a:ext uri="{FF2B5EF4-FFF2-40B4-BE49-F238E27FC236}">
                  <a16:creationId xmlns:a16="http://schemas.microsoft.com/office/drawing/2014/main" id="{A17451E6-641D-4A62-B5B5-60C7265BDEFA}"/>
                </a:ext>
              </a:extLst>
            </p:cNvPr>
            <p:cNvSpPr>
              <a:spLocks/>
            </p:cNvSpPr>
            <p:nvPr/>
          </p:nvSpPr>
          <p:spPr bwMode="auto">
            <a:xfrm>
              <a:off x="4420" y="352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2" name="Freeform 873">
              <a:extLst>
                <a:ext uri="{FF2B5EF4-FFF2-40B4-BE49-F238E27FC236}">
                  <a16:creationId xmlns:a16="http://schemas.microsoft.com/office/drawing/2014/main" id="{EE160EF4-2A94-4B1D-BDD9-0C612993EF52}"/>
                </a:ext>
              </a:extLst>
            </p:cNvPr>
            <p:cNvSpPr>
              <a:spLocks/>
            </p:cNvSpPr>
            <p:nvPr/>
          </p:nvSpPr>
          <p:spPr bwMode="auto">
            <a:xfrm>
              <a:off x="4348" y="35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3" name="Freeform 874">
              <a:extLst>
                <a:ext uri="{FF2B5EF4-FFF2-40B4-BE49-F238E27FC236}">
                  <a16:creationId xmlns:a16="http://schemas.microsoft.com/office/drawing/2014/main" id="{00AB04B2-1497-48F2-9553-FF10DD7840DB}"/>
                </a:ext>
              </a:extLst>
            </p:cNvPr>
            <p:cNvSpPr>
              <a:spLocks/>
            </p:cNvSpPr>
            <p:nvPr/>
          </p:nvSpPr>
          <p:spPr bwMode="auto">
            <a:xfrm>
              <a:off x="4420" y="352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4" name="Freeform 875">
              <a:extLst>
                <a:ext uri="{FF2B5EF4-FFF2-40B4-BE49-F238E27FC236}">
                  <a16:creationId xmlns:a16="http://schemas.microsoft.com/office/drawing/2014/main" id="{5A448CEE-16F4-49FE-B037-C61FDA2ECB5E}"/>
                </a:ext>
              </a:extLst>
            </p:cNvPr>
            <p:cNvSpPr>
              <a:spLocks/>
            </p:cNvSpPr>
            <p:nvPr/>
          </p:nvSpPr>
          <p:spPr bwMode="auto">
            <a:xfrm>
              <a:off x="4500" y="356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5" name="Freeform 876">
              <a:extLst>
                <a:ext uri="{FF2B5EF4-FFF2-40B4-BE49-F238E27FC236}">
                  <a16:creationId xmlns:a16="http://schemas.microsoft.com/office/drawing/2014/main" id="{42342981-86A0-41E7-8AEB-6CDE73112305}"/>
                </a:ext>
              </a:extLst>
            </p:cNvPr>
            <p:cNvSpPr>
              <a:spLocks/>
            </p:cNvSpPr>
            <p:nvPr/>
          </p:nvSpPr>
          <p:spPr bwMode="auto">
            <a:xfrm>
              <a:off x="4572" y="358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6" name="Freeform 877">
              <a:extLst>
                <a:ext uri="{FF2B5EF4-FFF2-40B4-BE49-F238E27FC236}">
                  <a16:creationId xmlns:a16="http://schemas.microsoft.com/office/drawing/2014/main" id="{5EFE4FC8-C159-4498-AAC0-4ACFA30FE1D1}"/>
                </a:ext>
              </a:extLst>
            </p:cNvPr>
            <p:cNvSpPr>
              <a:spLocks/>
            </p:cNvSpPr>
            <p:nvPr/>
          </p:nvSpPr>
          <p:spPr bwMode="auto">
            <a:xfrm>
              <a:off x="4500" y="356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7" name="Freeform 878">
              <a:extLst>
                <a:ext uri="{FF2B5EF4-FFF2-40B4-BE49-F238E27FC236}">
                  <a16:creationId xmlns:a16="http://schemas.microsoft.com/office/drawing/2014/main" id="{5B06CFDB-FB90-493E-BB14-BDCB462D8D0C}"/>
                </a:ext>
              </a:extLst>
            </p:cNvPr>
            <p:cNvSpPr>
              <a:spLocks/>
            </p:cNvSpPr>
            <p:nvPr/>
          </p:nvSpPr>
          <p:spPr bwMode="auto">
            <a:xfrm>
              <a:off x="4572" y="358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8" name="Freeform 879">
              <a:extLst>
                <a:ext uri="{FF2B5EF4-FFF2-40B4-BE49-F238E27FC236}">
                  <a16:creationId xmlns:a16="http://schemas.microsoft.com/office/drawing/2014/main" id="{BFB1D649-2395-4BA8-A616-9EE699E78F90}"/>
                </a:ext>
              </a:extLst>
            </p:cNvPr>
            <p:cNvSpPr>
              <a:spLocks/>
            </p:cNvSpPr>
            <p:nvPr/>
          </p:nvSpPr>
          <p:spPr bwMode="auto">
            <a:xfrm>
              <a:off x="4644" y="352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9" name="Freeform 880">
              <a:extLst>
                <a:ext uri="{FF2B5EF4-FFF2-40B4-BE49-F238E27FC236}">
                  <a16:creationId xmlns:a16="http://schemas.microsoft.com/office/drawing/2014/main" id="{43A9ACBD-B762-46B8-B797-B35A0265CBF2}"/>
                </a:ext>
              </a:extLst>
            </p:cNvPr>
            <p:cNvSpPr>
              <a:spLocks/>
            </p:cNvSpPr>
            <p:nvPr/>
          </p:nvSpPr>
          <p:spPr bwMode="auto">
            <a:xfrm>
              <a:off x="4716" y="349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0" name="Freeform 881">
              <a:extLst>
                <a:ext uri="{FF2B5EF4-FFF2-40B4-BE49-F238E27FC236}">
                  <a16:creationId xmlns:a16="http://schemas.microsoft.com/office/drawing/2014/main" id="{E2B32D5C-E196-4A1A-A27E-D408AE5236E6}"/>
                </a:ext>
              </a:extLst>
            </p:cNvPr>
            <p:cNvSpPr>
              <a:spLocks/>
            </p:cNvSpPr>
            <p:nvPr/>
          </p:nvSpPr>
          <p:spPr bwMode="auto">
            <a:xfrm>
              <a:off x="4644" y="352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1" name="Freeform 882">
              <a:extLst>
                <a:ext uri="{FF2B5EF4-FFF2-40B4-BE49-F238E27FC236}">
                  <a16:creationId xmlns:a16="http://schemas.microsoft.com/office/drawing/2014/main" id="{80CF3A15-8EF7-4D21-B4B6-EB78A2B12EEC}"/>
                </a:ext>
              </a:extLst>
            </p:cNvPr>
            <p:cNvSpPr>
              <a:spLocks/>
            </p:cNvSpPr>
            <p:nvPr/>
          </p:nvSpPr>
          <p:spPr bwMode="auto">
            <a:xfrm>
              <a:off x="4716" y="349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2" name="Freeform 883">
              <a:extLst>
                <a:ext uri="{FF2B5EF4-FFF2-40B4-BE49-F238E27FC236}">
                  <a16:creationId xmlns:a16="http://schemas.microsoft.com/office/drawing/2014/main" id="{17A0E87A-12AE-4745-A7DA-45978747B748}"/>
                </a:ext>
              </a:extLst>
            </p:cNvPr>
            <p:cNvSpPr>
              <a:spLocks/>
            </p:cNvSpPr>
            <p:nvPr/>
          </p:nvSpPr>
          <p:spPr bwMode="auto">
            <a:xfrm>
              <a:off x="4276" y="319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3" name="Freeform 884">
              <a:extLst>
                <a:ext uri="{FF2B5EF4-FFF2-40B4-BE49-F238E27FC236}">
                  <a16:creationId xmlns:a16="http://schemas.microsoft.com/office/drawing/2014/main" id="{E1EC4195-9C9A-4860-9245-7A3C7E8C15AA}"/>
                </a:ext>
              </a:extLst>
            </p:cNvPr>
            <p:cNvSpPr>
              <a:spLocks/>
            </p:cNvSpPr>
            <p:nvPr/>
          </p:nvSpPr>
          <p:spPr bwMode="auto">
            <a:xfrm>
              <a:off x="4348" y="32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4" name="Freeform 885">
              <a:extLst>
                <a:ext uri="{FF2B5EF4-FFF2-40B4-BE49-F238E27FC236}">
                  <a16:creationId xmlns:a16="http://schemas.microsoft.com/office/drawing/2014/main" id="{833B39B5-B29F-4B34-88AC-DD2C3121B2EA}"/>
                </a:ext>
              </a:extLst>
            </p:cNvPr>
            <p:cNvSpPr>
              <a:spLocks/>
            </p:cNvSpPr>
            <p:nvPr/>
          </p:nvSpPr>
          <p:spPr bwMode="auto">
            <a:xfrm>
              <a:off x="4276" y="319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5" name="Freeform 886">
              <a:extLst>
                <a:ext uri="{FF2B5EF4-FFF2-40B4-BE49-F238E27FC236}">
                  <a16:creationId xmlns:a16="http://schemas.microsoft.com/office/drawing/2014/main" id="{BC38E93A-CF4B-42D6-A61F-887578B52FEC}"/>
                </a:ext>
              </a:extLst>
            </p:cNvPr>
            <p:cNvSpPr>
              <a:spLocks/>
            </p:cNvSpPr>
            <p:nvPr/>
          </p:nvSpPr>
          <p:spPr bwMode="auto">
            <a:xfrm>
              <a:off x="4348" y="32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6" name="Freeform 887">
              <a:extLst>
                <a:ext uri="{FF2B5EF4-FFF2-40B4-BE49-F238E27FC236}">
                  <a16:creationId xmlns:a16="http://schemas.microsoft.com/office/drawing/2014/main" id="{6859F384-FE74-4495-A29F-7D1A63A641B3}"/>
                </a:ext>
              </a:extLst>
            </p:cNvPr>
            <p:cNvSpPr>
              <a:spLocks/>
            </p:cNvSpPr>
            <p:nvPr/>
          </p:nvSpPr>
          <p:spPr bwMode="auto">
            <a:xfrm>
              <a:off x="4420" y="330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7" name="Freeform 888">
              <a:extLst>
                <a:ext uri="{FF2B5EF4-FFF2-40B4-BE49-F238E27FC236}">
                  <a16:creationId xmlns:a16="http://schemas.microsoft.com/office/drawing/2014/main" id="{75B79773-5CEC-4CFB-A8A7-F3BDFCBE6DF2}"/>
                </a:ext>
              </a:extLst>
            </p:cNvPr>
            <p:cNvSpPr>
              <a:spLocks/>
            </p:cNvSpPr>
            <p:nvPr/>
          </p:nvSpPr>
          <p:spPr bwMode="auto">
            <a:xfrm>
              <a:off x="4500" y="31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8" name="Freeform 889">
              <a:extLst>
                <a:ext uri="{FF2B5EF4-FFF2-40B4-BE49-F238E27FC236}">
                  <a16:creationId xmlns:a16="http://schemas.microsoft.com/office/drawing/2014/main" id="{5B48BB0D-BA5E-45F7-A16A-848792623555}"/>
                </a:ext>
              </a:extLst>
            </p:cNvPr>
            <p:cNvSpPr>
              <a:spLocks/>
            </p:cNvSpPr>
            <p:nvPr/>
          </p:nvSpPr>
          <p:spPr bwMode="auto">
            <a:xfrm>
              <a:off x="4420" y="330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9" name="Freeform 890">
              <a:extLst>
                <a:ext uri="{FF2B5EF4-FFF2-40B4-BE49-F238E27FC236}">
                  <a16:creationId xmlns:a16="http://schemas.microsoft.com/office/drawing/2014/main" id="{702C6E6C-E115-4DF8-A263-32F7A9228CD4}"/>
                </a:ext>
              </a:extLst>
            </p:cNvPr>
            <p:cNvSpPr>
              <a:spLocks/>
            </p:cNvSpPr>
            <p:nvPr/>
          </p:nvSpPr>
          <p:spPr bwMode="auto">
            <a:xfrm>
              <a:off x="4500" y="31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0" name="Freeform 891">
              <a:extLst>
                <a:ext uri="{FF2B5EF4-FFF2-40B4-BE49-F238E27FC236}">
                  <a16:creationId xmlns:a16="http://schemas.microsoft.com/office/drawing/2014/main" id="{B3BDC9D9-E1F7-4C8A-8D33-88C84F7402A5}"/>
                </a:ext>
              </a:extLst>
            </p:cNvPr>
            <p:cNvSpPr>
              <a:spLocks/>
            </p:cNvSpPr>
            <p:nvPr/>
          </p:nvSpPr>
          <p:spPr bwMode="auto">
            <a:xfrm>
              <a:off x="4572" y="3144"/>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1" name="Freeform 892">
              <a:extLst>
                <a:ext uri="{FF2B5EF4-FFF2-40B4-BE49-F238E27FC236}">
                  <a16:creationId xmlns:a16="http://schemas.microsoft.com/office/drawing/2014/main" id="{A4BA81A7-82F2-4BC8-B206-68055CB05FED}"/>
                </a:ext>
              </a:extLst>
            </p:cNvPr>
            <p:cNvSpPr>
              <a:spLocks/>
            </p:cNvSpPr>
            <p:nvPr/>
          </p:nvSpPr>
          <p:spPr bwMode="auto">
            <a:xfrm>
              <a:off x="4644" y="306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2" name="Freeform 893">
              <a:extLst>
                <a:ext uri="{FF2B5EF4-FFF2-40B4-BE49-F238E27FC236}">
                  <a16:creationId xmlns:a16="http://schemas.microsoft.com/office/drawing/2014/main" id="{A90E38F3-1BA5-4206-8072-1F86AACADE4F}"/>
                </a:ext>
              </a:extLst>
            </p:cNvPr>
            <p:cNvSpPr>
              <a:spLocks/>
            </p:cNvSpPr>
            <p:nvPr/>
          </p:nvSpPr>
          <p:spPr bwMode="auto">
            <a:xfrm>
              <a:off x="4572" y="3144"/>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3" name="Freeform 894">
              <a:extLst>
                <a:ext uri="{FF2B5EF4-FFF2-40B4-BE49-F238E27FC236}">
                  <a16:creationId xmlns:a16="http://schemas.microsoft.com/office/drawing/2014/main" id="{FC0E504F-ADDD-42B4-B4E6-0E5D1D1ABFF3}"/>
                </a:ext>
              </a:extLst>
            </p:cNvPr>
            <p:cNvSpPr>
              <a:spLocks/>
            </p:cNvSpPr>
            <p:nvPr/>
          </p:nvSpPr>
          <p:spPr bwMode="auto">
            <a:xfrm>
              <a:off x="4644" y="306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4" name="Freeform 895">
              <a:extLst>
                <a:ext uri="{FF2B5EF4-FFF2-40B4-BE49-F238E27FC236}">
                  <a16:creationId xmlns:a16="http://schemas.microsoft.com/office/drawing/2014/main" id="{086ACA81-BFEA-426A-9F43-B75CF1CF16A3}"/>
                </a:ext>
              </a:extLst>
            </p:cNvPr>
            <p:cNvSpPr>
              <a:spLocks/>
            </p:cNvSpPr>
            <p:nvPr/>
          </p:nvSpPr>
          <p:spPr bwMode="auto">
            <a:xfrm>
              <a:off x="4716" y="308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5" name="Freeform 896">
              <a:extLst>
                <a:ext uri="{FF2B5EF4-FFF2-40B4-BE49-F238E27FC236}">
                  <a16:creationId xmlns:a16="http://schemas.microsoft.com/office/drawing/2014/main" id="{50F2CEC3-C660-4F9D-BFBF-F83A7FE92B53}"/>
                </a:ext>
              </a:extLst>
            </p:cNvPr>
            <p:cNvSpPr>
              <a:spLocks/>
            </p:cNvSpPr>
            <p:nvPr/>
          </p:nvSpPr>
          <p:spPr bwMode="auto">
            <a:xfrm>
              <a:off x="4276" y="26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6" name="Freeform 897">
              <a:extLst>
                <a:ext uri="{FF2B5EF4-FFF2-40B4-BE49-F238E27FC236}">
                  <a16:creationId xmlns:a16="http://schemas.microsoft.com/office/drawing/2014/main" id="{314BE6DB-F6BD-4933-AD04-0304F3FB19BC}"/>
                </a:ext>
              </a:extLst>
            </p:cNvPr>
            <p:cNvSpPr>
              <a:spLocks/>
            </p:cNvSpPr>
            <p:nvPr/>
          </p:nvSpPr>
          <p:spPr bwMode="auto">
            <a:xfrm>
              <a:off x="4716" y="308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7" name="Freeform 898">
              <a:extLst>
                <a:ext uri="{FF2B5EF4-FFF2-40B4-BE49-F238E27FC236}">
                  <a16:creationId xmlns:a16="http://schemas.microsoft.com/office/drawing/2014/main" id="{C8A6F936-4937-4510-80B8-C179FC5182F0}"/>
                </a:ext>
              </a:extLst>
            </p:cNvPr>
            <p:cNvSpPr>
              <a:spLocks/>
            </p:cNvSpPr>
            <p:nvPr/>
          </p:nvSpPr>
          <p:spPr bwMode="auto">
            <a:xfrm>
              <a:off x="4276" y="26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8" name="Freeform 899">
              <a:extLst>
                <a:ext uri="{FF2B5EF4-FFF2-40B4-BE49-F238E27FC236}">
                  <a16:creationId xmlns:a16="http://schemas.microsoft.com/office/drawing/2014/main" id="{0ABE2C16-9EF0-42B5-9A07-A31177142ED2}"/>
                </a:ext>
              </a:extLst>
            </p:cNvPr>
            <p:cNvSpPr>
              <a:spLocks/>
            </p:cNvSpPr>
            <p:nvPr/>
          </p:nvSpPr>
          <p:spPr bwMode="auto">
            <a:xfrm>
              <a:off x="4348" y="266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9" name="Freeform 900">
              <a:extLst>
                <a:ext uri="{FF2B5EF4-FFF2-40B4-BE49-F238E27FC236}">
                  <a16:creationId xmlns:a16="http://schemas.microsoft.com/office/drawing/2014/main" id="{6D21E88C-9846-4EAD-81F8-AA85DEB59975}"/>
                </a:ext>
              </a:extLst>
            </p:cNvPr>
            <p:cNvSpPr>
              <a:spLocks/>
            </p:cNvSpPr>
            <p:nvPr/>
          </p:nvSpPr>
          <p:spPr bwMode="auto">
            <a:xfrm>
              <a:off x="4420" y="264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0" name="Freeform 901">
              <a:extLst>
                <a:ext uri="{FF2B5EF4-FFF2-40B4-BE49-F238E27FC236}">
                  <a16:creationId xmlns:a16="http://schemas.microsoft.com/office/drawing/2014/main" id="{C1227CB3-96C8-405B-B4B6-B1EEF39A5AF8}"/>
                </a:ext>
              </a:extLst>
            </p:cNvPr>
            <p:cNvSpPr>
              <a:spLocks/>
            </p:cNvSpPr>
            <p:nvPr/>
          </p:nvSpPr>
          <p:spPr bwMode="auto">
            <a:xfrm>
              <a:off x="4348" y="266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1" name="Freeform 902">
              <a:extLst>
                <a:ext uri="{FF2B5EF4-FFF2-40B4-BE49-F238E27FC236}">
                  <a16:creationId xmlns:a16="http://schemas.microsoft.com/office/drawing/2014/main" id="{8D33B49E-2B8A-4654-B515-CE4FF97FE69F}"/>
                </a:ext>
              </a:extLst>
            </p:cNvPr>
            <p:cNvSpPr>
              <a:spLocks/>
            </p:cNvSpPr>
            <p:nvPr/>
          </p:nvSpPr>
          <p:spPr bwMode="auto">
            <a:xfrm>
              <a:off x="4420" y="264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2" name="Freeform 903">
              <a:extLst>
                <a:ext uri="{FF2B5EF4-FFF2-40B4-BE49-F238E27FC236}">
                  <a16:creationId xmlns:a16="http://schemas.microsoft.com/office/drawing/2014/main" id="{C3F4B7F0-C93E-4591-A897-E263AA82CD84}"/>
                </a:ext>
              </a:extLst>
            </p:cNvPr>
            <p:cNvSpPr>
              <a:spLocks/>
            </p:cNvSpPr>
            <p:nvPr/>
          </p:nvSpPr>
          <p:spPr bwMode="auto">
            <a:xfrm>
              <a:off x="4500" y="2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3" name="Freeform 904">
              <a:extLst>
                <a:ext uri="{FF2B5EF4-FFF2-40B4-BE49-F238E27FC236}">
                  <a16:creationId xmlns:a16="http://schemas.microsoft.com/office/drawing/2014/main" id="{4C27C0D5-ED8B-4865-9B9E-E2EDAED0C9D4}"/>
                </a:ext>
              </a:extLst>
            </p:cNvPr>
            <p:cNvSpPr>
              <a:spLocks/>
            </p:cNvSpPr>
            <p:nvPr/>
          </p:nvSpPr>
          <p:spPr bwMode="auto">
            <a:xfrm>
              <a:off x="4572" y="257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4" name="Freeform 905">
              <a:extLst>
                <a:ext uri="{FF2B5EF4-FFF2-40B4-BE49-F238E27FC236}">
                  <a16:creationId xmlns:a16="http://schemas.microsoft.com/office/drawing/2014/main" id="{7457D972-E871-47B6-BB06-4CBB6FEB7E52}"/>
                </a:ext>
              </a:extLst>
            </p:cNvPr>
            <p:cNvSpPr>
              <a:spLocks/>
            </p:cNvSpPr>
            <p:nvPr/>
          </p:nvSpPr>
          <p:spPr bwMode="auto">
            <a:xfrm>
              <a:off x="4500" y="2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5" name="Freeform 906">
              <a:extLst>
                <a:ext uri="{FF2B5EF4-FFF2-40B4-BE49-F238E27FC236}">
                  <a16:creationId xmlns:a16="http://schemas.microsoft.com/office/drawing/2014/main" id="{C8CEC939-6153-4A4A-A498-62C2726D5F14}"/>
                </a:ext>
              </a:extLst>
            </p:cNvPr>
            <p:cNvSpPr>
              <a:spLocks/>
            </p:cNvSpPr>
            <p:nvPr/>
          </p:nvSpPr>
          <p:spPr bwMode="auto">
            <a:xfrm>
              <a:off x="4572" y="257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6" name="Freeform 907">
              <a:extLst>
                <a:ext uri="{FF2B5EF4-FFF2-40B4-BE49-F238E27FC236}">
                  <a16:creationId xmlns:a16="http://schemas.microsoft.com/office/drawing/2014/main" id="{08852BB2-C4F3-4CF0-ADA7-1F17C1F14036}"/>
                </a:ext>
              </a:extLst>
            </p:cNvPr>
            <p:cNvSpPr>
              <a:spLocks/>
            </p:cNvSpPr>
            <p:nvPr/>
          </p:nvSpPr>
          <p:spPr bwMode="auto">
            <a:xfrm>
              <a:off x="4644" y="255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7" name="Freeform 908">
              <a:extLst>
                <a:ext uri="{FF2B5EF4-FFF2-40B4-BE49-F238E27FC236}">
                  <a16:creationId xmlns:a16="http://schemas.microsoft.com/office/drawing/2014/main" id="{FA8371BC-0130-4003-ABA9-BFBAB76F5F62}"/>
                </a:ext>
              </a:extLst>
            </p:cNvPr>
            <p:cNvSpPr>
              <a:spLocks/>
            </p:cNvSpPr>
            <p:nvPr/>
          </p:nvSpPr>
          <p:spPr bwMode="auto">
            <a:xfrm>
              <a:off x="4716" y="262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8" name="Freeform 909">
              <a:extLst>
                <a:ext uri="{FF2B5EF4-FFF2-40B4-BE49-F238E27FC236}">
                  <a16:creationId xmlns:a16="http://schemas.microsoft.com/office/drawing/2014/main" id="{563B9294-1047-4BA3-BD96-474DF9D39E1B}"/>
                </a:ext>
              </a:extLst>
            </p:cNvPr>
            <p:cNvSpPr>
              <a:spLocks/>
            </p:cNvSpPr>
            <p:nvPr/>
          </p:nvSpPr>
          <p:spPr bwMode="auto">
            <a:xfrm>
              <a:off x="4644" y="255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9" name="Freeform 910">
              <a:extLst>
                <a:ext uri="{FF2B5EF4-FFF2-40B4-BE49-F238E27FC236}">
                  <a16:creationId xmlns:a16="http://schemas.microsoft.com/office/drawing/2014/main" id="{C50F6925-5C87-43CF-89E2-D8056F4C3F85}"/>
                </a:ext>
              </a:extLst>
            </p:cNvPr>
            <p:cNvSpPr>
              <a:spLocks/>
            </p:cNvSpPr>
            <p:nvPr/>
          </p:nvSpPr>
          <p:spPr bwMode="auto">
            <a:xfrm>
              <a:off x="4716" y="262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0" name="Freeform 911">
              <a:extLst>
                <a:ext uri="{FF2B5EF4-FFF2-40B4-BE49-F238E27FC236}">
                  <a16:creationId xmlns:a16="http://schemas.microsoft.com/office/drawing/2014/main" id="{3F10B5C7-9DBF-4676-A6C0-BB24A8134AB5}"/>
                </a:ext>
              </a:extLst>
            </p:cNvPr>
            <p:cNvSpPr>
              <a:spLocks/>
            </p:cNvSpPr>
            <p:nvPr/>
          </p:nvSpPr>
          <p:spPr bwMode="auto">
            <a:xfrm>
              <a:off x="4276" y="360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1" name="Freeform 912">
              <a:extLst>
                <a:ext uri="{FF2B5EF4-FFF2-40B4-BE49-F238E27FC236}">
                  <a16:creationId xmlns:a16="http://schemas.microsoft.com/office/drawing/2014/main" id="{B8983600-CD3E-40FB-8A90-4E14D2DDD05A}"/>
                </a:ext>
              </a:extLst>
            </p:cNvPr>
            <p:cNvSpPr>
              <a:spLocks/>
            </p:cNvSpPr>
            <p:nvPr/>
          </p:nvSpPr>
          <p:spPr bwMode="auto">
            <a:xfrm>
              <a:off x="4348" y="348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2" name="Freeform 913">
              <a:extLst>
                <a:ext uri="{FF2B5EF4-FFF2-40B4-BE49-F238E27FC236}">
                  <a16:creationId xmlns:a16="http://schemas.microsoft.com/office/drawing/2014/main" id="{D0BC5BE1-5B5C-40F5-9CF0-5CADC9FF2B97}"/>
                </a:ext>
              </a:extLst>
            </p:cNvPr>
            <p:cNvSpPr>
              <a:spLocks/>
            </p:cNvSpPr>
            <p:nvPr/>
          </p:nvSpPr>
          <p:spPr bwMode="auto">
            <a:xfrm>
              <a:off x="4276" y="360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3" name="Freeform 914">
              <a:extLst>
                <a:ext uri="{FF2B5EF4-FFF2-40B4-BE49-F238E27FC236}">
                  <a16:creationId xmlns:a16="http://schemas.microsoft.com/office/drawing/2014/main" id="{6ACD3BAB-3805-4912-81E0-8D4D08A5F588}"/>
                </a:ext>
              </a:extLst>
            </p:cNvPr>
            <p:cNvSpPr>
              <a:spLocks/>
            </p:cNvSpPr>
            <p:nvPr/>
          </p:nvSpPr>
          <p:spPr bwMode="auto">
            <a:xfrm>
              <a:off x="4348" y="348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4" name="Freeform 915">
              <a:extLst>
                <a:ext uri="{FF2B5EF4-FFF2-40B4-BE49-F238E27FC236}">
                  <a16:creationId xmlns:a16="http://schemas.microsoft.com/office/drawing/2014/main" id="{72EE0E0A-7EC3-44F8-ABDA-EF08B07E0F5F}"/>
                </a:ext>
              </a:extLst>
            </p:cNvPr>
            <p:cNvSpPr>
              <a:spLocks/>
            </p:cNvSpPr>
            <p:nvPr/>
          </p:nvSpPr>
          <p:spPr bwMode="auto">
            <a:xfrm>
              <a:off x="4420" y="36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5" name="Freeform 916">
              <a:extLst>
                <a:ext uri="{FF2B5EF4-FFF2-40B4-BE49-F238E27FC236}">
                  <a16:creationId xmlns:a16="http://schemas.microsoft.com/office/drawing/2014/main" id="{EC4CAC92-BFE5-4D94-AE8A-A89C454B27C1}"/>
                </a:ext>
              </a:extLst>
            </p:cNvPr>
            <p:cNvSpPr>
              <a:spLocks/>
            </p:cNvSpPr>
            <p:nvPr/>
          </p:nvSpPr>
          <p:spPr bwMode="auto">
            <a:xfrm>
              <a:off x="4500" y="36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6" name="Freeform 917">
              <a:extLst>
                <a:ext uri="{FF2B5EF4-FFF2-40B4-BE49-F238E27FC236}">
                  <a16:creationId xmlns:a16="http://schemas.microsoft.com/office/drawing/2014/main" id="{F75D8417-6EBE-43B1-A665-C241573C8EA8}"/>
                </a:ext>
              </a:extLst>
            </p:cNvPr>
            <p:cNvSpPr>
              <a:spLocks/>
            </p:cNvSpPr>
            <p:nvPr/>
          </p:nvSpPr>
          <p:spPr bwMode="auto">
            <a:xfrm>
              <a:off x="4420" y="36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7" name="Freeform 918">
              <a:extLst>
                <a:ext uri="{FF2B5EF4-FFF2-40B4-BE49-F238E27FC236}">
                  <a16:creationId xmlns:a16="http://schemas.microsoft.com/office/drawing/2014/main" id="{AC8F1421-5C63-4049-B44F-47450F9CD81B}"/>
                </a:ext>
              </a:extLst>
            </p:cNvPr>
            <p:cNvSpPr>
              <a:spLocks/>
            </p:cNvSpPr>
            <p:nvPr/>
          </p:nvSpPr>
          <p:spPr bwMode="auto">
            <a:xfrm>
              <a:off x="4500" y="36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8" name="Freeform 919">
              <a:extLst>
                <a:ext uri="{FF2B5EF4-FFF2-40B4-BE49-F238E27FC236}">
                  <a16:creationId xmlns:a16="http://schemas.microsoft.com/office/drawing/2014/main" id="{B75066D9-5EDA-441D-941A-FF8B4D03A17B}"/>
                </a:ext>
              </a:extLst>
            </p:cNvPr>
            <p:cNvSpPr>
              <a:spLocks/>
            </p:cNvSpPr>
            <p:nvPr/>
          </p:nvSpPr>
          <p:spPr bwMode="auto">
            <a:xfrm>
              <a:off x="4572" y="364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9" name="Freeform 920">
              <a:extLst>
                <a:ext uri="{FF2B5EF4-FFF2-40B4-BE49-F238E27FC236}">
                  <a16:creationId xmlns:a16="http://schemas.microsoft.com/office/drawing/2014/main" id="{1E6E4106-E520-45C9-B69D-BF65DC16191E}"/>
                </a:ext>
              </a:extLst>
            </p:cNvPr>
            <p:cNvSpPr>
              <a:spLocks/>
            </p:cNvSpPr>
            <p:nvPr/>
          </p:nvSpPr>
          <p:spPr bwMode="auto">
            <a:xfrm>
              <a:off x="4644" y="36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0" name="Freeform 921">
              <a:extLst>
                <a:ext uri="{FF2B5EF4-FFF2-40B4-BE49-F238E27FC236}">
                  <a16:creationId xmlns:a16="http://schemas.microsoft.com/office/drawing/2014/main" id="{44E2EA90-35FA-4A53-8155-E309D09C7FAE}"/>
                </a:ext>
              </a:extLst>
            </p:cNvPr>
            <p:cNvSpPr>
              <a:spLocks/>
            </p:cNvSpPr>
            <p:nvPr/>
          </p:nvSpPr>
          <p:spPr bwMode="auto">
            <a:xfrm>
              <a:off x="4572" y="364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1" name="Freeform 922">
              <a:extLst>
                <a:ext uri="{FF2B5EF4-FFF2-40B4-BE49-F238E27FC236}">
                  <a16:creationId xmlns:a16="http://schemas.microsoft.com/office/drawing/2014/main" id="{5CAA2402-CD6D-454D-8598-855627D514DA}"/>
                </a:ext>
              </a:extLst>
            </p:cNvPr>
            <p:cNvSpPr>
              <a:spLocks/>
            </p:cNvSpPr>
            <p:nvPr/>
          </p:nvSpPr>
          <p:spPr bwMode="auto">
            <a:xfrm>
              <a:off x="4644" y="36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2" name="Freeform 923">
              <a:extLst>
                <a:ext uri="{FF2B5EF4-FFF2-40B4-BE49-F238E27FC236}">
                  <a16:creationId xmlns:a16="http://schemas.microsoft.com/office/drawing/2014/main" id="{F43E890A-138F-417B-A1D8-E916D8DAF7EB}"/>
                </a:ext>
              </a:extLst>
            </p:cNvPr>
            <p:cNvSpPr>
              <a:spLocks/>
            </p:cNvSpPr>
            <p:nvPr/>
          </p:nvSpPr>
          <p:spPr bwMode="auto">
            <a:xfrm>
              <a:off x="4716" y="363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3" name="Freeform 924">
              <a:extLst>
                <a:ext uri="{FF2B5EF4-FFF2-40B4-BE49-F238E27FC236}">
                  <a16:creationId xmlns:a16="http://schemas.microsoft.com/office/drawing/2014/main" id="{828B83E2-4245-4F1F-BA2F-14460CA5259D}"/>
                </a:ext>
              </a:extLst>
            </p:cNvPr>
            <p:cNvSpPr>
              <a:spLocks/>
            </p:cNvSpPr>
            <p:nvPr/>
          </p:nvSpPr>
          <p:spPr bwMode="auto">
            <a:xfrm>
              <a:off x="4276" y="357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4" name="Freeform 925">
              <a:extLst>
                <a:ext uri="{FF2B5EF4-FFF2-40B4-BE49-F238E27FC236}">
                  <a16:creationId xmlns:a16="http://schemas.microsoft.com/office/drawing/2014/main" id="{A8C1BA4A-5E5F-4DF8-B133-0DC8C35EA7BD}"/>
                </a:ext>
              </a:extLst>
            </p:cNvPr>
            <p:cNvSpPr>
              <a:spLocks/>
            </p:cNvSpPr>
            <p:nvPr/>
          </p:nvSpPr>
          <p:spPr bwMode="auto">
            <a:xfrm>
              <a:off x="4716" y="363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5" name="Freeform 926">
              <a:extLst>
                <a:ext uri="{FF2B5EF4-FFF2-40B4-BE49-F238E27FC236}">
                  <a16:creationId xmlns:a16="http://schemas.microsoft.com/office/drawing/2014/main" id="{35B98E21-458B-489F-B61B-8AD79468BD85}"/>
                </a:ext>
              </a:extLst>
            </p:cNvPr>
            <p:cNvSpPr>
              <a:spLocks/>
            </p:cNvSpPr>
            <p:nvPr/>
          </p:nvSpPr>
          <p:spPr bwMode="auto">
            <a:xfrm>
              <a:off x="4276" y="357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6" name="Freeform 927">
              <a:extLst>
                <a:ext uri="{FF2B5EF4-FFF2-40B4-BE49-F238E27FC236}">
                  <a16:creationId xmlns:a16="http://schemas.microsoft.com/office/drawing/2014/main" id="{66CF4687-CAAD-4ACD-84C4-EBE7C804287A}"/>
                </a:ext>
              </a:extLst>
            </p:cNvPr>
            <p:cNvSpPr>
              <a:spLocks/>
            </p:cNvSpPr>
            <p:nvPr/>
          </p:nvSpPr>
          <p:spPr bwMode="auto">
            <a:xfrm>
              <a:off x="4348" y="35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7" name="Freeform 928">
              <a:extLst>
                <a:ext uri="{FF2B5EF4-FFF2-40B4-BE49-F238E27FC236}">
                  <a16:creationId xmlns:a16="http://schemas.microsoft.com/office/drawing/2014/main" id="{D4BE1ECB-B050-430B-8B65-DDA9134B2FBF}"/>
                </a:ext>
              </a:extLst>
            </p:cNvPr>
            <p:cNvSpPr>
              <a:spLocks/>
            </p:cNvSpPr>
            <p:nvPr/>
          </p:nvSpPr>
          <p:spPr bwMode="auto">
            <a:xfrm>
              <a:off x="4420" y="363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8" name="Freeform 929">
              <a:extLst>
                <a:ext uri="{FF2B5EF4-FFF2-40B4-BE49-F238E27FC236}">
                  <a16:creationId xmlns:a16="http://schemas.microsoft.com/office/drawing/2014/main" id="{3FCF3185-F00B-4519-B57F-B5E23506027E}"/>
                </a:ext>
              </a:extLst>
            </p:cNvPr>
            <p:cNvSpPr>
              <a:spLocks/>
            </p:cNvSpPr>
            <p:nvPr/>
          </p:nvSpPr>
          <p:spPr bwMode="auto">
            <a:xfrm>
              <a:off x="4348" y="35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9" name="Freeform 930">
              <a:extLst>
                <a:ext uri="{FF2B5EF4-FFF2-40B4-BE49-F238E27FC236}">
                  <a16:creationId xmlns:a16="http://schemas.microsoft.com/office/drawing/2014/main" id="{908C9D87-43CB-4C81-BCB9-36833B32F5D9}"/>
                </a:ext>
              </a:extLst>
            </p:cNvPr>
            <p:cNvSpPr>
              <a:spLocks/>
            </p:cNvSpPr>
            <p:nvPr/>
          </p:nvSpPr>
          <p:spPr bwMode="auto">
            <a:xfrm>
              <a:off x="4420" y="363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0" name="Freeform 931">
              <a:extLst>
                <a:ext uri="{FF2B5EF4-FFF2-40B4-BE49-F238E27FC236}">
                  <a16:creationId xmlns:a16="http://schemas.microsoft.com/office/drawing/2014/main" id="{13930051-6DAF-40BE-B51B-BBBDC9B7FC07}"/>
                </a:ext>
              </a:extLst>
            </p:cNvPr>
            <p:cNvSpPr>
              <a:spLocks/>
            </p:cNvSpPr>
            <p:nvPr/>
          </p:nvSpPr>
          <p:spPr bwMode="auto">
            <a:xfrm>
              <a:off x="4572" y="364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1" name="Freeform 932">
              <a:extLst>
                <a:ext uri="{FF2B5EF4-FFF2-40B4-BE49-F238E27FC236}">
                  <a16:creationId xmlns:a16="http://schemas.microsoft.com/office/drawing/2014/main" id="{77A4769C-BD5C-4B69-B118-8E1F1336A2AB}"/>
                </a:ext>
              </a:extLst>
            </p:cNvPr>
            <p:cNvSpPr>
              <a:spLocks/>
            </p:cNvSpPr>
            <p:nvPr/>
          </p:nvSpPr>
          <p:spPr bwMode="auto">
            <a:xfrm>
              <a:off x="4572" y="364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2" name="Freeform 933">
              <a:extLst>
                <a:ext uri="{FF2B5EF4-FFF2-40B4-BE49-F238E27FC236}">
                  <a16:creationId xmlns:a16="http://schemas.microsoft.com/office/drawing/2014/main" id="{55BCBFAB-F5EA-49E0-BA20-69ED9E2651F8}"/>
                </a:ext>
              </a:extLst>
            </p:cNvPr>
            <p:cNvSpPr>
              <a:spLocks/>
            </p:cNvSpPr>
            <p:nvPr/>
          </p:nvSpPr>
          <p:spPr bwMode="auto">
            <a:xfrm>
              <a:off x="4644" y="356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3" name="Freeform 934">
              <a:extLst>
                <a:ext uri="{FF2B5EF4-FFF2-40B4-BE49-F238E27FC236}">
                  <a16:creationId xmlns:a16="http://schemas.microsoft.com/office/drawing/2014/main" id="{D2DCE82F-A45A-448B-A299-304F64F9AB33}"/>
                </a:ext>
              </a:extLst>
            </p:cNvPr>
            <p:cNvSpPr>
              <a:spLocks/>
            </p:cNvSpPr>
            <p:nvPr/>
          </p:nvSpPr>
          <p:spPr bwMode="auto">
            <a:xfrm>
              <a:off x="4716" y="357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4" name="Freeform 935">
              <a:extLst>
                <a:ext uri="{FF2B5EF4-FFF2-40B4-BE49-F238E27FC236}">
                  <a16:creationId xmlns:a16="http://schemas.microsoft.com/office/drawing/2014/main" id="{164579F1-B167-4C35-9FE1-663904C4F0E6}"/>
                </a:ext>
              </a:extLst>
            </p:cNvPr>
            <p:cNvSpPr>
              <a:spLocks/>
            </p:cNvSpPr>
            <p:nvPr/>
          </p:nvSpPr>
          <p:spPr bwMode="auto">
            <a:xfrm>
              <a:off x="4644" y="356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5" name="Freeform 936">
              <a:extLst>
                <a:ext uri="{FF2B5EF4-FFF2-40B4-BE49-F238E27FC236}">
                  <a16:creationId xmlns:a16="http://schemas.microsoft.com/office/drawing/2014/main" id="{11788A54-92D8-4061-99C8-AF59A39F3BCC}"/>
                </a:ext>
              </a:extLst>
            </p:cNvPr>
            <p:cNvSpPr>
              <a:spLocks/>
            </p:cNvSpPr>
            <p:nvPr/>
          </p:nvSpPr>
          <p:spPr bwMode="auto">
            <a:xfrm>
              <a:off x="4716" y="357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6" name="Freeform 937">
              <a:extLst>
                <a:ext uri="{FF2B5EF4-FFF2-40B4-BE49-F238E27FC236}">
                  <a16:creationId xmlns:a16="http://schemas.microsoft.com/office/drawing/2014/main" id="{9673BD8C-E646-4FE2-BA90-45896FD932BF}"/>
                </a:ext>
              </a:extLst>
            </p:cNvPr>
            <p:cNvSpPr>
              <a:spLocks/>
            </p:cNvSpPr>
            <p:nvPr/>
          </p:nvSpPr>
          <p:spPr bwMode="auto">
            <a:xfrm>
              <a:off x="4276" y="360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7" name="Freeform 938">
              <a:extLst>
                <a:ext uri="{FF2B5EF4-FFF2-40B4-BE49-F238E27FC236}">
                  <a16:creationId xmlns:a16="http://schemas.microsoft.com/office/drawing/2014/main" id="{B421555F-C275-4937-B9E3-CCBD78CF01ED}"/>
                </a:ext>
              </a:extLst>
            </p:cNvPr>
            <p:cNvSpPr>
              <a:spLocks/>
            </p:cNvSpPr>
            <p:nvPr/>
          </p:nvSpPr>
          <p:spPr bwMode="auto">
            <a:xfrm>
              <a:off x="4348" y="353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8" name="Freeform 939">
              <a:extLst>
                <a:ext uri="{FF2B5EF4-FFF2-40B4-BE49-F238E27FC236}">
                  <a16:creationId xmlns:a16="http://schemas.microsoft.com/office/drawing/2014/main" id="{CB64C608-568F-4676-A09D-4A5A24569CAC}"/>
                </a:ext>
              </a:extLst>
            </p:cNvPr>
            <p:cNvSpPr>
              <a:spLocks/>
            </p:cNvSpPr>
            <p:nvPr/>
          </p:nvSpPr>
          <p:spPr bwMode="auto">
            <a:xfrm>
              <a:off x="4276" y="360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9" name="Freeform 940">
              <a:extLst>
                <a:ext uri="{FF2B5EF4-FFF2-40B4-BE49-F238E27FC236}">
                  <a16:creationId xmlns:a16="http://schemas.microsoft.com/office/drawing/2014/main" id="{640E18BF-2016-48B6-A9C7-34A198832F68}"/>
                </a:ext>
              </a:extLst>
            </p:cNvPr>
            <p:cNvSpPr>
              <a:spLocks/>
            </p:cNvSpPr>
            <p:nvPr/>
          </p:nvSpPr>
          <p:spPr bwMode="auto">
            <a:xfrm>
              <a:off x="4348" y="353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0" name="Freeform 941">
              <a:extLst>
                <a:ext uri="{FF2B5EF4-FFF2-40B4-BE49-F238E27FC236}">
                  <a16:creationId xmlns:a16="http://schemas.microsoft.com/office/drawing/2014/main" id="{CCECA665-21FF-4CC7-A3D3-C587A1A2AEA2}"/>
                </a:ext>
              </a:extLst>
            </p:cNvPr>
            <p:cNvSpPr>
              <a:spLocks/>
            </p:cNvSpPr>
            <p:nvPr/>
          </p:nvSpPr>
          <p:spPr bwMode="auto">
            <a:xfrm>
              <a:off x="4420" y="363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1" name="Freeform 942">
              <a:extLst>
                <a:ext uri="{FF2B5EF4-FFF2-40B4-BE49-F238E27FC236}">
                  <a16:creationId xmlns:a16="http://schemas.microsoft.com/office/drawing/2014/main" id="{E1E00772-797A-4118-AC08-F1059984BDF5}"/>
                </a:ext>
              </a:extLst>
            </p:cNvPr>
            <p:cNvSpPr>
              <a:spLocks/>
            </p:cNvSpPr>
            <p:nvPr/>
          </p:nvSpPr>
          <p:spPr bwMode="auto">
            <a:xfrm>
              <a:off x="4500" y="361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2" name="Freeform 943">
              <a:extLst>
                <a:ext uri="{FF2B5EF4-FFF2-40B4-BE49-F238E27FC236}">
                  <a16:creationId xmlns:a16="http://schemas.microsoft.com/office/drawing/2014/main" id="{FDAD46AF-F76D-46E3-A9A7-DC8B1AB87995}"/>
                </a:ext>
              </a:extLst>
            </p:cNvPr>
            <p:cNvSpPr>
              <a:spLocks/>
            </p:cNvSpPr>
            <p:nvPr/>
          </p:nvSpPr>
          <p:spPr bwMode="auto">
            <a:xfrm>
              <a:off x="4420" y="363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3" name="Freeform 944">
              <a:extLst>
                <a:ext uri="{FF2B5EF4-FFF2-40B4-BE49-F238E27FC236}">
                  <a16:creationId xmlns:a16="http://schemas.microsoft.com/office/drawing/2014/main" id="{2A02EF2E-573A-4FB4-BAFF-7C395C25414C}"/>
                </a:ext>
              </a:extLst>
            </p:cNvPr>
            <p:cNvSpPr>
              <a:spLocks/>
            </p:cNvSpPr>
            <p:nvPr/>
          </p:nvSpPr>
          <p:spPr bwMode="auto">
            <a:xfrm>
              <a:off x="4500" y="361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4" name="Freeform 945">
              <a:extLst>
                <a:ext uri="{FF2B5EF4-FFF2-40B4-BE49-F238E27FC236}">
                  <a16:creationId xmlns:a16="http://schemas.microsoft.com/office/drawing/2014/main" id="{87BC8C7A-5469-4C20-8EF0-20337067A1C3}"/>
                </a:ext>
              </a:extLst>
            </p:cNvPr>
            <p:cNvSpPr>
              <a:spLocks/>
            </p:cNvSpPr>
            <p:nvPr/>
          </p:nvSpPr>
          <p:spPr bwMode="auto">
            <a:xfrm>
              <a:off x="4572" y="3648"/>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5" name="Freeform 946">
              <a:extLst>
                <a:ext uri="{FF2B5EF4-FFF2-40B4-BE49-F238E27FC236}">
                  <a16:creationId xmlns:a16="http://schemas.microsoft.com/office/drawing/2014/main" id="{018507DE-0A9F-40B9-B1F2-594CED477BCC}"/>
                </a:ext>
              </a:extLst>
            </p:cNvPr>
            <p:cNvSpPr>
              <a:spLocks/>
            </p:cNvSpPr>
            <p:nvPr/>
          </p:nvSpPr>
          <p:spPr bwMode="auto">
            <a:xfrm>
              <a:off x="4644" y="357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6" name="Freeform 947">
              <a:extLst>
                <a:ext uri="{FF2B5EF4-FFF2-40B4-BE49-F238E27FC236}">
                  <a16:creationId xmlns:a16="http://schemas.microsoft.com/office/drawing/2014/main" id="{977E008C-1416-4B20-A6B7-F35CF6AEB4EA}"/>
                </a:ext>
              </a:extLst>
            </p:cNvPr>
            <p:cNvSpPr>
              <a:spLocks/>
            </p:cNvSpPr>
            <p:nvPr/>
          </p:nvSpPr>
          <p:spPr bwMode="auto">
            <a:xfrm>
              <a:off x="4572" y="3648"/>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7" name="Freeform 948">
              <a:extLst>
                <a:ext uri="{FF2B5EF4-FFF2-40B4-BE49-F238E27FC236}">
                  <a16:creationId xmlns:a16="http://schemas.microsoft.com/office/drawing/2014/main" id="{3B9C4364-28AA-439C-AC86-5F7346C3B0CD}"/>
                </a:ext>
              </a:extLst>
            </p:cNvPr>
            <p:cNvSpPr>
              <a:spLocks/>
            </p:cNvSpPr>
            <p:nvPr/>
          </p:nvSpPr>
          <p:spPr bwMode="auto">
            <a:xfrm>
              <a:off x="4644" y="357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8" name="Freeform 949">
              <a:extLst>
                <a:ext uri="{FF2B5EF4-FFF2-40B4-BE49-F238E27FC236}">
                  <a16:creationId xmlns:a16="http://schemas.microsoft.com/office/drawing/2014/main" id="{CF413704-56A2-45DA-8AD1-43EBBD130E30}"/>
                </a:ext>
              </a:extLst>
            </p:cNvPr>
            <p:cNvSpPr>
              <a:spLocks/>
            </p:cNvSpPr>
            <p:nvPr/>
          </p:nvSpPr>
          <p:spPr bwMode="auto">
            <a:xfrm>
              <a:off x="4716" y="356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9" name="Freeform 950">
              <a:extLst>
                <a:ext uri="{FF2B5EF4-FFF2-40B4-BE49-F238E27FC236}">
                  <a16:creationId xmlns:a16="http://schemas.microsoft.com/office/drawing/2014/main" id="{B4072D70-9F3D-4916-A607-2CE3BEF0DF18}"/>
                </a:ext>
              </a:extLst>
            </p:cNvPr>
            <p:cNvSpPr>
              <a:spLocks/>
            </p:cNvSpPr>
            <p:nvPr/>
          </p:nvSpPr>
          <p:spPr bwMode="auto">
            <a:xfrm>
              <a:off x="4276" y="304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0" name="Freeform 951">
              <a:extLst>
                <a:ext uri="{FF2B5EF4-FFF2-40B4-BE49-F238E27FC236}">
                  <a16:creationId xmlns:a16="http://schemas.microsoft.com/office/drawing/2014/main" id="{B0A42BAE-2EE2-455A-A790-9A49E366FB23}"/>
                </a:ext>
              </a:extLst>
            </p:cNvPr>
            <p:cNvSpPr>
              <a:spLocks/>
            </p:cNvSpPr>
            <p:nvPr/>
          </p:nvSpPr>
          <p:spPr bwMode="auto">
            <a:xfrm>
              <a:off x="4716" y="356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1" name="Freeform 952">
              <a:extLst>
                <a:ext uri="{FF2B5EF4-FFF2-40B4-BE49-F238E27FC236}">
                  <a16:creationId xmlns:a16="http://schemas.microsoft.com/office/drawing/2014/main" id="{3955DA86-E7B2-4FD5-8849-E6A003FACA6A}"/>
                </a:ext>
              </a:extLst>
            </p:cNvPr>
            <p:cNvSpPr>
              <a:spLocks/>
            </p:cNvSpPr>
            <p:nvPr/>
          </p:nvSpPr>
          <p:spPr bwMode="auto">
            <a:xfrm>
              <a:off x="4276" y="304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2" name="Freeform 953">
              <a:extLst>
                <a:ext uri="{FF2B5EF4-FFF2-40B4-BE49-F238E27FC236}">
                  <a16:creationId xmlns:a16="http://schemas.microsoft.com/office/drawing/2014/main" id="{19071EDE-BA5B-4532-ADC9-A38CD12614D4}"/>
                </a:ext>
              </a:extLst>
            </p:cNvPr>
            <p:cNvSpPr>
              <a:spLocks/>
            </p:cNvSpPr>
            <p:nvPr/>
          </p:nvSpPr>
          <p:spPr bwMode="auto">
            <a:xfrm>
              <a:off x="4348" y="297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3" name="Freeform 954">
              <a:extLst>
                <a:ext uri="{FF2B5EF4-FFF2-40B4-BE49-F238E27FC236}">
                  <a16:creationId xmlns:a16="http://schemas.microsoft.com/office/drawing/2014/main" id="{0FEE7733-BE7E-4218-ABE2-2CBCA58BC77F}"/>
                </a:ext>
              </a:extLst>
            </p:cNvPr>
            <p:cNvSpPr>
              <a:spLocks/>
            </p:cNvSpPr>
            <p:nvPr/>
          </p:nvSpPr>
          <p:spPr bwMode="auto">
            <a:xfrm>
              <a:off x="4420" y="305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4" name="Freeform 955">
              <a:extLst>
                <a:ext uri="{FF2B5EF4-FFF2-40B4-BE49-F238E27FC236}">
                  <a16:creationId xmlns:a16="http://schemas.microsoft.com/office/drawing/2014/main" id="{8DA8E7EE-31B9-4B95-8829-7AA700B4A879}"/>
                </a:ext>
              </a:extLst>
            </p:cNvPr>
            <p:cNvSpPr>
              <a:spLocks/>
            </p:cNvSpPr>
            <p:nvPr/>
          </p:nvSpPr>
          <p:spPr bwMode="auto">
            <a:xfrm>
              <a:off x="4348" y="297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5" name="Freeform 956">
              <a:extLst>
                <a:ext uri="{FF2B5EF4-FFF2-40B4-BE49-F238E27FC236}">
                  <a16:creationId xmlns:a16="http://schemas.microsoft.com/office/drawing/2014/main" id="{1E987D7A-8278-459C-9B2E-5D23C4E63435}"/>
                </a:ext>
              </a:extLst>
            </p:cNvPr>
            <p:cNvSpPr>
              <a:spLocks/>
            </p:cNvSpPr>
            <p:nvPr/>
          </p:nvSpPr>
          <p:spPr bwMode="auto">
            <a:xfrm>
              <a:off x="4420" y="305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6" name="Freeform 957">
              <a:extLst>
                <a:ext uri="{FF2B5EF4-FFF2-40B4-BE49-F238E27FC236}">
                  <a16:creationId xmlns:a16="http://schemas.microsoft.com/office/drawing/2014/main" id="{07117A69-D5F8-4DA5-84B8-0070B155D3C5}"/>
                </a:ext>
              </a:extLst>
            </p:cNvPr>
            <p:cNvSpPr>
              <a:spLocks/>
            </p:cNvSpPr>
            <p:nvPr/>
          </p:nvSpPr>
          <p:spPr bwMode="auto">
            <a:xfrm>
              <a:off x="4500" y="311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7" name="Freeform 958">
              <a:extLst>
                <a:ext uri="{FF2B5EF4-FFF2-40B4-BE49-F238E27FC236}">
                  <a16:creationId xmlns:a16="http://schemas.microsoft.com/office/drawing/2014/main" id="{77523F6D-E341-466E-8971-DF7ACC9FF023}"/>
                </a:ext>
              </a:extLst>
            </p:cNvPr>
            <p:cNvSpPr>
              <a:spLocks/>
            </p:cNvSpPr>
            <p:nvPr/>
          </p:nvSpPr>
          <p:spPr bwMode="auto">
            <a:xfrm>
              <a:off x="4572" y="311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8" name="Freeform 959">
              <a:extLst>
                <a:ext uri="{FF2B5EF4-FFF2-40B4-BE49-F238E27FC236}">
                  <a16:creationId xmlns:a16="http://schemas.microsoft.com/office/drawing/2014/main" id="{D4C8AD92-68AD-4D97-AD10-314E4EFDEB80}"/>
                </a:ext>
              </a:extLst>
            </p:cNvPr>
            <p:cNvSpPr>
              <a:spLocks/>
            </p:cNvSpPr>
            <p:nvPr/>
          </p:nvSpPr>
          <p:spPr bwMode="auto">
            <a:xfrm>
              <a:off x="4500" y="311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9" name="Freeform 960">
              <a:extLst>
                <a:ext uri="{FF2B5EF4-FFF2-40B4-BE49-F238E27FC236}">
                  <a16:creationId xmlns:a16="http://schemas.microsoft.com/office/drawing/2014/main" id="{5326793B-A4CB-469F-87D0-704DF1CA241C}"/>
                </a:ext>
              </a:extLst>
            </p:cNvPr>
            <p:cNvSpPr>
              <a:spLocks/>
            </p:cNvSpPr>
            <p:nvPr/>
          </p:nvSpPr>
          <p:spPr bwMode="auto">
            <a:xfrm>
              <a:off x="4572" y="311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0" name="Freeform 961">
              <a:extLst>
                <a:ext uri="{FF2B5EF4-FFF2-40B4-BE49-F238E27FC236}">
                  <a16:creationId xmlns:a16="http://schemas.microsoft.com/office/drawing/2014/main" id="{F4AE564E-986B-4EF2-992B-EFF14671F11B}"/>
                </a:ext>
              </a:extLst>
            </p:cNvPr>
            <p:cNvSpPr>
              <a:spLocks/>
            </p:cNvSpPr>
            <p:nvPr/>
          </p:nvSpPr>
          <p:spPr bwMode="auto">
            <a:xfrm>
              <a:off x="4644" y="28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1" name="Freeform 962">
              <a:extLst>
                <a:ext uri="{FF2B5EF4-FFF2-40B4-BE49-F238E27FC236}">
                  <a16:creationId xmlns:a16="http://schemas.microsoft.com/office/drawing/2014/main" id="{CAC3396B-5123-4509-B322-A4EC380D19F7}"/>
                </a:ext>
              </a:extLst>
            </p:cNvPr>
            <p:cNvSpPr>
              <a:spLocks/>
            </p:cNvSpPr>
            <p:nvPr/>
          </p:nvSpPr>
          <p:spPr bwMode="auto">
            <a:xfrm>
              <a:off x="4716" y="29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2" name="Freeform 963">
              <a:extLst>
                <a:ext uri="{FF2B5EF4-FFF2-40B4-BE49-F238E27FC236}">
                  <a16:creationId xmlns:a16="http://schemas.microsoft.com/office/drawing/2014/main" id="{970C851D-F2BC-4199-9BA2-35B69B96EF5A}"/>
                </a:ext>
              </a:extLst>
            </p:cNvPr>
            <p:cNvSpPr>
              <a:spLocks/>
            </p:cNvSpPr>
            <p:nvPr/>
          </p:nvSpPr>
          <p:spPr bwMode="auto">
            <a:xfrm>
              <a:off x="4644" y="28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3" name="Freeform 964">
              <a:extLst>
                <a:ext uri="{FF2B5EF4-FFF2-40B4-BE49-F238E27FC236}">
                  <a16:creationId xmlns:a16="http://schemas.microsoft.com/office/drawing/2014/main" id="{B8903C3F-8C46-4F9A-B433-F56D7CF45BAA}"/>
                </a:ext>
              </a:extLst>
            </p:cNvPr>
            <p:cNvSpPr>
              <a:spLocks/>
            </p:cNvSpPr>
            <p:nvPr/>
          </p:nvSpPr>
          <p:spPr bwMode="auto">
            <a:xfrm>
              <a:off x="4716" y="29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4" name="Freeform 965">
              <a:extLst>
                <a:ext uri="{FF2B5EF4-FFF2-40B4-BE49-F238E27FC236}">
                  <a16:creationId xmlns:a16="http://schemas.microsoft.com/office/drawing/2014/main" id="{26F75100-F373-4FDB-A97E-3EB93BD0C5C0}"/>
                </a:ext>
              </a:extLst>
            </p:cNvPr>
            <p:cNvSpPr>
              <a:spLocks/>
            </p:cNvSpPr>
            <p:nvPr/>
          </p:nvSpPr>
          <p:spPr bwMode="auto">
            <a:xfrm>
              <a:off x="4276" y="2704"/>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5" name="Freeform 966">
              <a:extLst>
                <a:ext uri="{FF2B5EF4-FFF2-40B4-BE49-F238E27FC236}">
                  <a16:creationId xmlns:a16="http://schemas.microsoft.com/office/drawing/2014/main" id="{C711F00A-3BDD-4714-BCF0-F34B0F358D86}"/>
                </a:ext>
              </a:extLst>
            </p:cNvPr>
            <p:cNvSpPr>
              <a:spLocks/>
            </p:cNvSpPr>
            <p:nvPr/>
          </p:nvSpPr>
          <p:spPr bwMode="auto">
            <a:xfrm>
              <a:off x="4348" y="262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6" name="Freeform 967">
              <a:extLst>
                <a:ext uri="{FF2B5EF4-FFF2-40B4-BE49-F238E27FC236}">
                  <a16:creationId xmlns:a16="http://schemas.microsoft.com/office/drawing/2014/main" id="{527CAD6D-588E-4235-93C4-68EE933ED3FA}"/>
                </a:ext>
              </a:extLst>
            </p:cNvPr>
            <p:cNvSpPr>
              <a:spLocks/>
            </p:cNvSpPr>
            <p:nvPr/>
          </p:nvSpPr>
          <p:spPr bwMode="auto">
            <a:xfrm>
              <a:off x="4276" y="2704"/>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7" name="Freeform 968">
              <a:extLst>
                <a:ext uri="{FF2B5EF4-FFF2-40B4-BE49-F238E27FC236}">
                  <a16:creationId xmlns:a16="http://schemas.microsoft.com/office/drawing/2014/main" id="{BDB5A6A5-1BC7-4925-A796-5D1B6ADB0DED}"/>
                </a:ext>
              </a:extLst>
            </p:cNvPr>
            <p:cNvSpPr>
              <a:spLocks/>
            </p:cNvSpPr>
            <p:nvPr/>
          </p:nvSpPr>
          <p:spPr bwMode="auto">
            <a:xfrm>
              <a:off x="4348" y="262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0" name="Freeform 969">
              <a:extLst>
                <a:ext uri="{FF2B5EF4-FFF2-40B4-BE49-F238E27FC236}">
                  <a16:creationId xmlns:a16="http://schemas.microsoft.com/office/drawing/2014/main" id="{388D3748-6212-45A3-8F7D-E7BED24FD373}"/>
                </a:ext>
              </a:extLst>
            </p:cNvPr>
            <p:cNvSpPr>
              <a:spLocks/>
            </p:cNvSpPr>
            <p:nvPr/>
          </p:nvSpPr>
          <p:spPr bwMode="auto">
            <a:xfrm>
              <a:off x="4420" y="27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1" name="Freeform 970">
              <a:extLst>
                <a:ext uri="{FF2B5EF4-FFF2-40B4-BE49-F238E27FC236}">
                  <a16:creationId xmlns:a16="http://schemas.microsoft.com/office/drawing/2014/main" id="{F202FD77-F552-45FC-A63B-00F13A07C35B}"/>
                </a:ext>
              </a:extLst>
            </p:cNvPr>
            <p:cNvSpPr>
              <a:spLocks/>
            </p:cNvSpPr>
            <p:nvPr/>
          </p:nvSpPr>
          <p:spPr bwMode="auto">
            <a:xfrm>
              <a:off x="4500" y="268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2" name="Freeform 971">
              <a:extLst>
                <a:ext uri="{FF2B5EF4-FFF2-40B4-BE49-F238E27FC236}">
                  <a16:creationId xmlns:a16="http://schemas.microsoft.com/office/drawing/2014/main" id="{79C34C77-6CF8-4251-9E5E-927C0E7C8BA6}"/>
                </a:ext>
              </a:extLst>
            </p:cNvPr>
            <p:cNvSpPr>
              <a:spLocks/>
            </p:cNvSpPr>
            <p:nvPr/>
          </p:nvSpPr>
          <p:spPr bwMode="auto">
            <a:xfrm>
              <a:off x="4420" y="27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3" name="Freeform 972">
              <a:extLst>
                <a:ext uri="{FF2B5EF4-FFF2-40B4-BE49-F238E27FC236}">
                  <a16:creationId xmlns:a16="http://schemas.microsoft.com/office/drawing/2014/main" id="{8E147B09-76F4-470A-93F0-A395D2CB5C15}"/>
                </a:ext>
              </a:extLst>
            </p:cNvPr>
            <p:cNvSpPr>
              <a:spLocks/>
            </p:cNvSpPr>
            <p:nvPr/>
          </p:nvSpPr>
          <p:spPr bwMode="auto">
            <a:xfrm>
              <a:off x="4500" y="268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4" name="Freeform 973">
              <a:extLst>
                <a:ext uri="{FF2B5EF4-FFF2-40B4-BE49-F238E27FC236}">
                  <a16:creationId xmlns:a16="http://schemas.microsoft.com/office/drawing/2014/main" id="{03674315-162A-486B-8244-84C8A56B44E1}"/>
                </a:ext>
              </a:extLst>
            </p:cNvPr>
            <p:cNvSpPr>
              <a:spLocks/>
            </p:cNvSpPr>
            <p:nvPr/>
          </p:nvSpPr>
          <p:spPr bwMode="auto">
            <a:xfrm>
              <a:off x="4572" y="259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5" name="Freeform 974">
              <a:extLst>
                <a:ext uri="{FF2B5EF4-FFF2-40B4-BE49-F238E27FC236}">
                  <a16:creationId xmlns:a16="http://schemas.microsoft.com/office/drawing/2014/main" id="{60B69A8A-03F8-4F7C-86CE-8483E5192690}"/>
                </a:ext>
              </a:extLst>
            </p:cNvPr>
            <p:cNvSpPr>
              <a:spLocks/>
            </p:cNvSpPr>
            <p:nvPr/>
          </p:nvSpPr>
          <p:spPr bwMode="auto">
            <a:xfrm>
              <a:off x="4644" y="259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6" name="Freeform 975">
              <a:extLst>
                <a:ext uri="{FF2B5EF4-FFF2-40B4-BE49-F238E27FC236}">
                  <a16:creationId xmlns:a16="http://schemas.microsoft.com/office/drawing/2014/main" id="{1B1C3115-CCD1-453C-94C9-CC3AE66BC0A0}"/>
                </a:ext>
              </a:extLst>
            </p:cNvPr>
            <p:cNvSpPr>
              <a:spLocks/>
            </p:cNvSpPr>
            <p:nvPr/>
          </p:nvSpPr>
          <p:spPr bwMode="auto">
            <a:xfrm>
              <a:off x="4572" y="259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7" name="Freeform 976">
              <a:extLst>
                <a:ext uri="{FF2B5EF4-FFF2-40B4-BE49-F238E27FC236}">
                  <a16:creationId xmlns:a16="http://schemas.microsoft.com/office/drawing/2014/main" id="{3CC4D013-A7A5-449C-852E-CD5BDF1A8A40}"/>
                </a:ext>
              </a:extLst>
            </p:cNvPr>
            <p:cNvSpPr>
              <a:spLocks/>
            </p:cNvSpPr>
            <p:nvPr/>
          </p:nvSpPr>
          <p:spPr bwMode="auto">
            <a:xfrm>
              <a:off x="4644" y="259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8" name="Freeform 977">
              <a:extLst>
                <a:ext uri="{FF2B5EF4-FFF2-40B4-BE49-F238E27FC236}">
                  <a16:creationId xmlns:a16="http://schemas.microsoft.com/office/drawing/2014/main" id="{8462D5FA-2A15-4098-8120-1B07C1C4BECB}"/>
                </a:ext>
              </a:extLst>
            </p:cNvPr>
            <p:cNvSpPr>
              <a:spLocks/>
            </p:cNvSpPr>
            <p:nvPr/>
          </p:nvSpPr>
          <p:spPr bwMode="auto">
            <a:xfrm>
              <a:off x="4716" y="2744"/>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978">
              <a:extLst>
                <a:ext uri="{FF2B5EF4-FFF2-40B4-BE49-F238E27FC236}">
                  <a16:creationId xmlns:a16="http://schemas.microsoft.com/office/drawing/2014/main" id="{B030BDB1-FE69-4FAB-A9D2-9F7C5CAD3382}"/>
                </a:ext>
              </a:extLst>
            </p:cNvPr>
            <p:cNvSpPr>
              <a:spLocks/>
            </p:cNvSpPr>
            <p:nvPr/>
          </p:nvSpPr>
          <p:spPr bwMode="auto">
            <a:xfrm>
              <a:off x="4276" y="228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979">
              <a:extLst>
                <a:ext uri="{FF2B5EF4-FFF2-40B4-BE49-F238E27FC236}">
                  <a16:creationId xmlns:a16="http://schemas.microsoft.com/office/drawing/2014/main" id="{6A30EB20-087E-4C31-98CA-16EF9AD97673}"/>
                </a:ext>
              </a:extLst>
            </p:cNvPr>
            <p:cNvSpPr>
              <a:spLocks/>
            </p:cNvSpPr>
            <p:nvPr/>
          </p:nvSpPr>
          <p:spPr bwMode="auto">
            <a:xfrm>
              <a:off x="4716" y="2744"/>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1" name="Freeform 980">
              <a:extLst>
                <a:ext uri="{FF2B5EF4-FFF2-40B4-BE49-F238E27FC236}">
                  <a16:creationId xmlns:a16="http://schemas.microsoft.com/office/drawing/2014/main" id="{CC3C624A-9AEF-41C3-B0AA-C1E1A30409E3}"/>
                </a:ext>
              </a:extLst>
            </p:cNvPr>
            <p:cNvSpPr>
              <a:spLocks/>
            </p:cNvSpPr>
            <p:nvPr/>
          </p:nvSpPr>
          <p:spPr bwMode="auto">
            <a:xfrm>
              <a:off x="4276" y="228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Freeform 981">
              <a:extLst>
                <a:ext uri="{FF2B5EF4-FFF2-40B4-BE49-F238E27FC236}">
                  <a16:creationId xmlns:a16="http://schemas.microsoft.com/office/drawing/2014/main" id="{B11C0758-F167-432C-BE5A-200349E07EF3}"/>
                </a:ext>
              </a:extLst>
            </p:cNvPr>
            <p:cNvSpPr>
              <a:spLocks/>
            </p:cNvSpPr>
            <p:nvPr/>
          </p:nvSpPr>
          <p:spPr bwMode="auto">
            <a:xfrm>
              <a:off x="4348" y="24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982">
              <a:extLst>
                <a:ext uri="{FF2B5EF4-FFF2-40B4-BE49-F238E27FC236}">
                  <a16:creationId xmlns:a16="http://schemas.microsoft.com/office/drawing/2014/main" id="{2DF0AB80-F29A-4D6C-A082-8BA26559A117}"/>
                </a:ext>
              </a:extLst>
            </p:cNvPr>
            <p:cNvSpPr>
              <a:spLocks/>
            </p:cNvSpPr>
            <p:nvPr/>
          </p:nvSpPr>
          <p:spPr bwMode="auto">
            <a:xfrm>
              <a:off x="4420" y="268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983">
              <a:extLst>
                <a:ext uri="{FF2B5EF4-FFF2-40B4-BE49-F238E27FC236}">
                  <a16:creationId xmlns:a16="http://schemas.microsoft.com/office/drawing/2014/main" id="{449D7EC0-0DB6-486A-854A-3EDFBC79B7CD}"/>
                </a:ext>
              </a:extLst>
            </p:cNvPr>
            <p:cNvSpPr>
              <a:spLocks/>
            </p:cNvSpPr>
            <p:nvPr/>
          </p:nvSpPr>
          <p:spPr bwMode="auto">
            <a:xfrm>
              <a:off x="4348" y="24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5" name="Freeform 984">
              <a:extLst>
                <a:ext uri="{FF2B5EF4-FFF2-40B4-BE49-F238E27FC236}">
                  <a16:creationId xmlns:a16="http://schemas.microsoft.com/office/drawing/2014/main" id="{DD0929D3-9C8F-4BEA-BAA4-8E308B88BDF0}"/>
                </a:ext>
              </a:extLst>
            </p:cNvPr>
            <p:cNvSpPr>
              <a:spLocks/>
            </p:cNvSpPr>
            <p:nvPr/>
          </p:nvSpPr>
          <p:spPr bwMode="auto">
            <a:xfrm>
              <a:off x="4420" y="268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6" name="Freeform 985">
              <a:extLst>
                <a:ext uri="{FF2B5EF4-FFF2-40B4-BE49-F238E27FC236}">
                  <a16:creationId xmlns:a16="http://schemas.microsoft.com/office/drawing/2014/main" id="{772CE720-4AF2-49CC-B331-CCC62475FC3A}"/>
                </a:ext>
              </a:extLst>
            </p:cNvPr>
            <p:cNvSpPr>
              <a:spLocks/>
            </p:cNvSpPr>
            <p:nvPr/>
          </p:nvSpPr>
          <p:spPr bwMode="auto">
            <a:xfrm>
              <a:off x="4500" y="26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986">
              <a:extLst>
                <a:ext uri="{FF2B5EF4-FFF2-40B4-BE49-F238E27FC236}">
                  <a16:creationId xmlns:a16="http://schemas.microsoft.com/office/drawing/2014/main" id="{F981EAAB-6CFB-4A34-A041-D82BB9629496}"/>
                </a:ext>
              </a:extLst>
            </p:cNvPr>
            <p:cNvSpPr>
              <a:spLocks/>
            </p:cNvSpPr>
            <p:nvPr/>
          </p:nvSpPr>
          <p:spPr bwMode="auto">
            <a:xfrm>
              <a:off x="4572" y="243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987">
              <a:extLst>
                <a:ext uri="{FF2B5EF4-FFF2-40B4-BE49-F238E27FC236}">
                  <a16:creationId xmlns:a16="http://schemas.microsoft.com/office/drawing/2014/main" id="{7C6E3675-3779-427A-92AB-88E77D014EC7}"/>
                </a:ext>
              </a:extLst>
            </p:cNvPr>
            <p:cNvSpPr>
              <a:spLocks/>
            </p:cNvSpPr>
            <p:nvPr/>
          </p:nvSpPr>
          <p:spPr bwMode="auto">
            <a:xfrm>
              <a:off x="4500" y="26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9" name="Freeform 988">
              <a:extLst>
                <a:ext uri="{FF2B5EF4-FFF2-40B4-BE49-F238E27FC236}">
                  <a16:creationId xmlns:a16="http://schemas.microsoft.com/office/drawing/2014/main" id="{C002C4DC-BBDE-4951-910B-6CD74903CC41}"/>
                </a:ext>
              </a:extLst>
            </p:cNvPr>
            <p:cNvSpPr>
              <a:spLocks/>
            </p:cNvSpPr>
            <p:nvPr/>
          </p:nvSpPr>
          <p:spPr bwMode="auto">
            <a:xfrm>
              <a:off x="4572" y="243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0" name="Freeform 989">
              <a:extLst>
                <a:ext uri="{FF2B5EF4-FFF2-40B4-BE49-F238E27FC236}">
                  <a16:creationId xmlns:a16="http://schemas.microsoft.com/office/drawing/2014/main" id="{ADC771AE-55CC-457B-A042-F9C95C5A8048}"/>
                </a:ext>
              </a:extLst>
            </p:cNvPr>
            <p:cNvSpPr>
              <a:spLocks/>
            </p:cNvSpPr>
            <p:nvPr/>
          </p:nvSpPr>
          <p:spPr bwMode="auto">
            <a:xfrm>
              <a:off x="4644" y="229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990">
              <a:extLst>
                <a:ext uri="{FF2B5EF4-FFF2-40B4-BE49-F238E27FC236}">
                  <a16:creationId xmlns:a16="http://schemas.microsoft.com/office/drawing/2014/main" id="{2A078F17-4C11-46D8-910C-D09AAC82B41A}"/>
                </a:ext>
              </a:extLst>
            </p:cNvPr>
            <p:cNvSpPr>
              <a:spLocks/>
            </p:cNvSpPr>
            <p:nvPr/>
          </p:nvSpPr>
          <p:spPr bwMode="auto">
            <a:xfrm>
              <a:off x="4716" y="264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991">
              <a:extLst>
                <a:ext uri="{FF2B5EF4-FFF2-40B4-BE49-F238E27FC236}">
                  <a16:creationId xmlns:a16="http://schemas.microsoft.com/office/drawing/2014/main" id="{B717DC03-FC59-4218-B899-CB6626FF873F}"/>
                </a:ext>
              </a:extLst>
            </p:cNvPr>
            <p:cNvSpPr>
              <a:spLocks/>
            </p:cNvSpPr>
            <p:nvPr/>
          </p:nvSpPr>
          <p:spPr bwMode="auto">
            <a:xfrm>
              <a:off x="4644" y="229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3" name="Freeform 992">
              <a:extLst>
                <a:ext uri="{FF2B5EF4-FFF2-40B4-BE49-F238E27FC236}">
                  <a16:creationId xmlns:a16="http://schemas.microsoft.com/office/drawing/2014/main" id="{649940BB-C464-45AF-B689-C544DC4929B2}"/>
                </a:ext>
              </a:extLst>
            </p:cNvPr>
            <p:cNvSpPr>
              <a:spLocks/>
            </p:cNvSpPr>
            <p:nvPr/>
          </p:nvSpPr>
          <p:spPr bwMode="auto">
            <a:xfrm>
              <a:off x="4716" y="264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4" name="Freeform 993">
              <a:extLst>
                <a:ext uri="{FF2B5EF4-FFF2-40B4-BE49-F238E27FC236}">
                  <a16:creationId xmlns:a16="http://schemas.microsoft.com/office/drawing/2014/main" id="{6EFA5FAA-2B1C-42C2-819C-56E05B6A7F19}"/>
                </a:ext>
              </a:extLst>
            </p:cNvPr>
            <p:cNvSpPr>
              <a:spLocks/>
            </p:cNvSpPr>
            <p:nvPr/>
          </p:nvSpPr>
          <p:spPr bwMode="auto">
            <a:xfrm>
              <a:off x="4276" y="3360"/>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994">
              <a:extLst>
                <a:ext uri="{FF2B5EF4-FFF2-40B4-BE49-F238E27FC236}">
                  <a16:creationId xmlns:a16="http://schemas.microsoft.com/office/drawing/2014/main" id="{0F643884-7E36-42D4-B128-06BAC0572D8B}"/>
                </a:ext>
              </a:extLst>
            </p:cNvPr>
            <p:cNvSpPr>
              <a:spLocks/>
            </p:cNvSpPr>
            <p:nvPr/>
          </p:nvSpPr>
          <p:spPr bwMode="auto">
            <a:xfrm>
              <a:off x="4348" y="326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995">
              <a:extLst>
                <a:ext uri="{FF2B5EF4-FFF2-40B4-BE49-F238E27FC236}">
                  <a16:creationId xmlns:a16="http://schemas.microsoft.com/office/drawing/2014/main" id="{B5E9E809-013B-49BE-AD9F-65774112D7E5}"/>
                </a:ext>
              </a:extLst>
            </p:cNvPr>
            <p:cNvSpPr>
              <a:spLocks/>
            </p:cNvSpPr>
            <p:nvPr/>
          </p:nvSpPr>
          <p:spPr bwMode="auto">
            <a:xfrm>
              <a:off x="4276" y="3360"/>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7" name="Freeform 996">
              <a:extLst>
                <a:ext uri="{FF2B5EF4-FFF2-40B4-BE49-F238E27FC236}">
                  <a16:creationId xmlns:a16="http://schemas.microsoft.com/office/drawing/2014/main" id="{A8EBCF61-8F86-43DB-9CA3-655BDA84709F}"/>
                </a:ext>
              </a:extLst>
            </p:cNvPr>
            <p:cNvSpPr>
              <a:spLocks/>
            </p:cNvSpPr>
            <p:nvPr/>
          </p:nvSpPr>
          <p:spPr bwMode="auto">
            <a:xfrm>
              <a:off x="4348" y="326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Freeform 997">
              <a:extLst>
                <a:ext uri="{FF2B5EF4-FFF2-40B4-BE49-F238E27FC236}">
                  <a16:creationId xmlns:a16="http://schemas.microsoft.com/office/drawing/2014/main" id="{B1F2252B-3E1B-4F55-92B1-370280317219}"/>
                </a:ext>
              </a:extLst>
            </p:cNvPr>
            <p:cNvSpPr>
              <a:spLocks/>
            </p:cNvSpPr>
            <p:nvPr/>
          </p:nvSpPr>
          <p:spPr bwMode="auto">
            <a:xfrm>
              <a:off x="4420" y="3296"/>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998">
              <a:extLst>
                <a:ext uri="{FF2B5EF4-FFF2-40B4-BE49-F238E27FC236}">
                  <a16:creationId xmlns:a16="http://schemas.microsoft.com/office/drawing/2014/main" id="{599F8037-9526-466E-A695-F5C5F437074D}"/>
                </a:ext>
              </a:extLst>
            </p:cNvPr>
            <p:cNvSpPr>
              <a:spLocks/>
            </p:cNvSpPr>
            <p:nvPr/>
          </p:nvSpPr>
          <p:spPr bwMode="auto">
            <a:xfrm>
              <a:off x="4500" y="330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999">
              <a:extLst>
                <a:ext uri="{FF2B5EF4-FFF2-40B4-BE49-F238E27FC236}">
                  <a16:creationId xmlns:a16="http://schemas.microsoft.com/office/drawing/2014/main" id="{2B6ED9FB-40CA-460A-BA1E-5DB43BAABB01}"/>
                </a:ext>
              </a:extLst>
            </p:cNvPr>
            <p:cNvSpPr>
              <a:spLocks/>
            </p:cNvSpPr>
            <p:nvPr/>
          </p:nvSpPr>
          <p:spPr bwMode="auto">
            <a:xfrm>
              <a:off x="4420" y="3296"/>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1" name="Freeform 1000">
              <a:extLst>
                <a:ext uri="{FF2B5EF4-FFF2-40B4-BE49-F238E27FC236}">
                  <a16:creationId xmlns:a16="http://schemas.microsoft.com/office/drawing/2014/main" id="{CE9FC195-FF82-4070-98EE-8B91DC18C823}"/>
                </a:ext>
              </a:extLst>
            </p:cNvPr>
            <p:cNvSpPr>
              <a:spLocks/>
            </p:cNvSpPr>
            <p:nvPr/>
          </p:nvSpPr>
          <p:spPr bwMode="auto">
            <a:xfrm>
              <a:off x="4500" y="330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2" name="Freeform 1001">
              <a:extLst>
                <a:ext uri="{FF2B5EF4-FFF2-40B4-BE49-F238E27FC236}">
                  <a16:creationId xmlns:a16="http://schemas.microsoft.com/office/drawing/2014/main" id="{A2E559A4-0020-41B4-8DD0-32A9E98E61D7}"/>
                </a:ext>
              </a:extLst>
            </p:cNvPr>
            <p:cNvSpPr>
              <a:spLocks/>
            </p:cNvSpPr>
            <p:nvPr/>
          </p:nvSpPr>
          <p:spPr bwMode="auto">
            <a:xfrm>
              <a:off x="4572" y="3400"/>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1002">
              <a:extLst>
                <a:ext uri="{FF2B5EF4-FFF2-40B4-BE49-F238E27FC236}">
                  <a16:creationId xmlns:a16="http://schemas.microsoft.com/office/drawing/2014/main" id="{8BC75F7D-CE59-4ACE-8DF8-DB541B65A574}"/>
                </a:ext>
              </a:extLst>
            </p:cNvPr>
            <p:cNvSpPr>
              <a:spLocks/>
            </p:cNvSpPr>
            <p:nvPr/>
          </p:nvSpPr>
          <p:spPr bwMode="auto">
            <a:xfrm>
              <a:off x="4644" y="322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1003">
              <a:extLst>
                <a:ext uri="{FF2B5EF4-FFF2-40B4-BE49-F238E27FC236}">
                  <a16:creationId xmlns:a16="http://schemas.microsoft.com/office/drawing/2014/main" id="{5201D707-7BDD-4691-916B-72AEC6494902}"/>
                </a:ext>
              </a:extLst>
            </p:cNvPr>
            <p:cNvSpPr>
              <a:spLocks/>
            </p:cNvSpPr>
            <p:nvPr/>
          </p:nvSpPr>
          <p:spPr bwMode="auto">
            <a:xfrm>
              <a:off x="4572" y="3400"/>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5" name="Freeform 1004">
              <a:extLst>
                <a:ext uri="{FF2B5EF4-FFF2-40B4-BE49-F238E27FC236}">
                  <a16:creationId xmlns:a16="http://schemas.microsoft.com/office/drawing/2014/main" id="{C1F857E4-F347-4C30-A5D1-9A05681DB3AE}"/>
                </a:ext>
              </a:extLst>
            </p:cNvPr>
            <p:cNvSpPr>
              <a:spLocks/>
            </p:cNvSpPr>
            <p:nvPr/>
          </p:nvSpPr>
          <p:spPr bwMode="auto">
            <a:xfrm>
              <a:off x="4644" y="322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6" name="Freeform 1005">
              <a:extLst>
                <a:ext uri="{FF2B5EF4-FFF2-40B4-BE49-F238E27FC236}">
                  <a16:creationId xmlns:a16="http://schemas.microsoft.com/office/drawing/2014/main" id="{6E3DE32E-1F50-4ECA-89F6-69FF99CCC0F8}"/>
                </a:ext>
              </a:extLst>
            </p:cNvPr>
            <p:cNvSpPr>
              <a:spLocks/>
            </p:cNvSpPr>
            <p:nvPr/>
          </p:nvSpPr>
          <p:spPr bwMode="auto">
            <a:xfrm>
              <a:off x="4716" y="338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1006">
              <a:extLst>
                <a:ext uri="{FF2B5EF4-FFF2-40B4-BE49-F238E27FC236}">
                  <a16:creationId xmlns:a16="http://schemas.microsoft.com/office/drawing/2014/main" id="{F867F976-C83A-452C-AA33-4E2C7B934AFA}"/>
                </a:ext>
              </a:extLst>
            </p:cNvPr>
            <p:cNvSpPr>
              <a:spLocks/>
            </p:cNvSpPr>
            <p:nvPr/>
          </p:nvSpPr>
          <p:spPr bwMode="auto">
            <a:xfrm>
              <a:off x="4276" y="316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1007">
              <a:extLst>
                <a:ext uri="{FF2B5EF4-FFF2-40B4-BE49-F238E27FC236}">
                  <a16:creationId xmlns:a16="http://schemas.microsoft.com/office/drawing/2014/main" id="{632FC502-1686-4D34-AE34-A6A34EE3B674}"/>
                </a:ext>
              </a:extLst>
            </p:cNvPr>
            <p:cNvSpPr>
              <a:spLocks/>
            </p:cNvSpPr>
            <p:nvPr/>
          </p:nvSpPr>
          <p:spPr bwMode="auto">
            <a:xfrm>
              <a:off x="4716" y="338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9" name="Freeform 1008">
              <a:extLst>
                <a:ext uri="{FF2B5EF4-FFF2-40B4-BE49-F238E27FC236}">
                  <a16:creationId xmlns:a16="http://schemas.microsoft.com/office/drawing/2014/main" id="{0F9F1A75-88B7-4413-8AA5-691209E431CB}"/>
                </a:ext>
              </a:extLst>
            </p:cNvPr>
            <p:cNvSpPr>
              <a:spLocks/>
            </p:cNvSpPr>
            <p:nvPr/>
          </p:nvSpPr>
          <p:spPr bwMode="auto">
            <a:xfrm>
              <a:off x="4276" y="316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0" name="Freeform 1009">
              <a:extLst>
                <a:ext uri="{FF2B5EF4-FFF2-40B4-BE49-F238E27FC236}">
                  <a16:creationId xmlns:a16="http://schemas.microsoft.com/office/drawing/2014/main" id="{36A432CD-6897-4505-95F2-74093A934B24}"/>
                </a:ext>
              </a:extLst>
            </p:cNvPr>
            <p:cNvSpPr>
              <a:spLocks/>
            </p:cNvSpPr>
            <p:nvPr/>
          </p:nvSpPr>
          <p:spPr bwMode="auto">
            <a:xfrm>
              <a:off x="4348" y="316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1010">
              <a:extLst>
                <a:ext uri="{FF2B5EF4-FFF2-40B4-BE49-F238E27FC236}">
                  <a16:creationId xmlns:a16="http://schemas.microsoft.com/office/drawing/2014/main" id="{1E246582-FA04-410E-BB1E-CFA8FA0E1AE3}"/>
                </a:ext>
              </a:extLst>
            </p:cNvPr>
            <p:cNvSpPr>
              <a:spLocks/>
            </p:cNvSpPr>
            <p:nvPr/>
          </p:nvSpPr>
          <p:spPr bwMode="auto">
            <a:xfrm>
              <a:off x="4420" y="308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1011">
              <a:extLst>
                <a:ext uri="{FF2B5EF4-FFF2-40B4-BE49-F238E27FC236}">
                  <a16:creationId xmlns:a16="http://schemas.microsoft.com/office/drawing/2014/main" id="{1231EDC8-209E-4FD4-A6D7-7EDE800E9C09}"/>
                </a:ext>
              </a:extLst>
            </p:cNvPr>
            <p:cNvSpPr>
              <a:spLocks/>
            </p:cNvSpPr>
            <p:nvPr/>
          </p:nvSpPr>
          <p:spPr bwMode="auto">
            <a:xfrm>
              <a:off x="4348" y="316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3" name="Freeform 1012">
              <a:extLst>
                <a:ext uri="{FF2B5EF4-FFF2-40B4-BE49-F238E27FC236}">
                  <a16:creationId xmlns:a16="http://schemas.microsoft.com/office/drawing/2014/main" id="{6F175B16-B6A0-4AD5-89BC-EAB5F067276F}"/>
                </a:ext>
              </a:extLst>
            </p:cNvPr>
            <p:cNvSpPr>
              <a:spLocks/>
            </p:cNvSpPr>
            <p:nvPr/>
          </p:nvSpPr>
          <p:spPr bwMode="auto">
            <a:xfrm>
              <a:off x="4420" y="308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4" name="Freeform 1013">
              <a:extLst>
                <a:ext uri="{FF2B5EF4-FFF2-40B4-BE49-F238E27FC236}">
                  <a16:creationId xmlns:a16="http://schemas.microsoft.com/office/drawing/2014/main" id="{55B0A928-63D8-470C-9084-37D61A9C6828}"/>
                </a:ext>
              </a:extLst>
            </p:cNvPr>
            <p:cNvSpPr>
              <a:spLocks/>
            </p:cNvSpPr>
            <p:nvPr/>
          </p:nvSpPr>
          <p:spPr bwMode="auto">
            <a:xfrm>
              <a:off x="4500" y="30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1014">
              <a:extLst>
                <a:ext uri="{FF2B5EF4-FFF2-40B4-BE49-F238E27FC236}">
                  <a16:creationId xmlns:a16="http://schemas.microsoft.com/office/drawing/2014/main" id="{08F53570-729C-4FEA-A717-26240A64A932}"/>
                </a:ext>
              </a:extLst>
            </p:cNvPr>
            <p:cNvSpPr>
              <a:spLocks/>
            </p:cNvSpPr>
            <p:nvPr/>
          </p:nvSpPr>
          <p:spPr bwMode="auto">
            <a:xfrm>
              <a:off x="4572" y="3120"/>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1015">
              <a:extLst>
                <a:ext uri="{FF2B5EF4-FFF2-40B4-BE49-F238E27FC236}">
                  <a16:creationId xmlns:a16="http://schemas.microsoft.com/office/drawing/2014/main" id="{6A0B357A-4BCE-4130-9A71-A685D47E0472}"/>
                </a:ext>
              </a:extLst>
            </p:cNvPr>
            <p:cNvSpPr>
              <a:spLocks/>
            </p:cNvSpPr>
            <p:nvPr/>
          </p:nvSpPr>
          <p:spPr bwMode="auto">
            <a:xfrm>
              <a:off x="4500" y="30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7" name="Freeform 1016">
              <a:extLst>
                <a:ext uri="{FF2B5EF4-FFF2-40B4-BE49-F238E27FC236}">
                  <a16:creationId xmlns:a16="http://schemas.microsoft.com/office/drawing/2014/main" id="{C22ACD22-12CF-4DA6-9895-F30745A98E14}"/>
                </a:ext>
              </a:extLst>
            </p:cNvPr>
            <p:cNvSpPr>
              <a:spLocks/>
            </p:cNvSpPr>
            <p:nvPr/>
          </p:nvSpPr>
          <p:spPr bwMode="auto">
            <a:xfrm>
              <a:off x="4572" y="3120"/>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8" name="Freeform 1017">
              <a:extLst>
                <a:ext uri="{FF2B5EF4-FFF2-40B4-BE49-F238E27FC236}">
                  <a16:creationId xmlns:a16="http://schemas.microsoft.com/office/drawing/2014/main" id="{DD1F16C9-30C5-4ACF-89BD-950954F18F3B}"/>
                </a:ext>
              </a:extLst>
            </p:cNvPr>
            <p:cNvSpPr>
              <a:spLocks/>
            </p:cNvSpPr>
            <p:nvPr/>
          </p:nvSpPr>
          <p:spPr bwMode="auto">
            <a:xfrm>
              <a:off x="4644" y="2936"/>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1018">
              <a:extLst>
                <a:ext uri="{FF2B5EF4-FFF2-40B4-BE49-F238E27FC236}">
                  <a16:creationId xmlns:a16="http://schemas.microsoft.com/office/drawing/2014/main" id="{6F182C90-3DE9-4CE8-A19E-55198C4FACC4}"/>
                </a:ext>
              </a:extLst>
            </p:cNvPr>
            <p:cNvSpPr>
              <a:spLocks/>
            </p:cNvSpPr>
            <p:nvPr/>
          </p:nvSpPr>
          <p:spPr bwMode="auto">
            <a:xfrm>
              <a:off x="4716" y="3032"/>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1019">
              <a:extLst>
                <a:ext uri="{FF2B5EF4-FFF2-40B4-BE49-F238E27FC236}">
                  <a16:creationId xmlns:a16="http://schemas.microsoft.com/office/drawing/2014/main" id="{0BC38738-BBA1-4A53-BBC5-E3508AD21608}"/>
                </a:ext>
              </a:extLst>
            </p:cNvPr>
            <p:cNvSpPr>
              <a:spLocks/>
            </p:cNvSpPr>
            <p:nvPr/>
          </p:nvSpPr>
          <p:spPr bwMode="auto">
            <a:xfrm>
              <a:off x="4644" y="2936"/>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1" name="Freeform 1020">
              <a:extLst>
                <a:ext uri="{FF2B5EF4-FFF2-40B4-BE49-F238E27FC236}">
                  <a16:creationId xmlns:a16="http://schemas.microsoft.com/office/drawing/2014/main" id="{35A898A9-4692-4F0C-8A42-A9ACC50236D1}"/>
                </a:ext>
              </a:extLst>
            </p:cNvPr>
            <p:cNvSpPr>
              <a:spLocks/>
            </p:cNvSpPr>
            <p:nvPr/>
          </p:nvSpPr>
          <p:spPr bwMode="auto">
            <a:xfrm>
              <a:off x="4716" y="3032"/>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2" name="Freeform 1021">
              <a:extLst>
                <a:ext uri="{FF2B5EF4-FFF2-40B4-BE49-F238E27FC236}">
                  <a16:creationId xmlns:a16="http://schemas.microsoft.com/office/drawing/2014/main" id="{12733B5D-2F06-4FD7-8255-9F192981EAB2}"/>
                </a:ext>
              </a:extLst>
            </p:cNvPr>
            <p:cNvSpPr>
              <a:spLocks/>
            </p:cNvSpPr>
            <p:nvPr/>
          </p:nvSpPr>
          <p:spPr bwMode="auto">
            <a:xfrm>
              <a:off x="4276" y="304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1022">
              <a:extLst>
                <a:ext uri="{FF2B5EF4-FFF2-40B4-BE49-F238E27FC236}">
                  <a16:creationId xmlns:a16="http://schemas.microsoft.com/office/drawing/2014/main" id="{C4DB3E68-5767-4FE7-BFFE-3AF9CCB37E16}"/>
                </a:ext>
              </a:extLst>
            </p:cNvPr>
            <p:cNvSpPr>
              <a:spLocks/>
            </p:cNvSpPr>
            <p:nvPr/>
          </p:nvSpPr>
          <p:spPr bwMode="auto">
            <a:xfrm>
              <a:off x="4348" y="3064"/>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1023">
              <a:extLst>
                <a:ext uri="{FF2B5EF4-FFF2-40B4-BE49-F238E27FC236}">
                  <a16:creationId xmlns:a16="http://schemas.microsoft.com/office/drawing/2014/main" id="{35104863-5CF4-4694-AFD5-8B8766F4BBA6}"/>
                </a:ext>
              </a:extLst>
            </p:cNvPr>
            <p:cNvSpPr>
              <a:spLocks/>
            </p:cNvSpPr>
            <p:nvPr/>
          </p:nvSpPr>
          <p:spPr bwMode="auto">
            <a:xfrm>
              <a:off x="4276" y="304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5" name="Freeform 1024">
              <a:extLst>
                <a:ext uri="{FF2B5EF4-FFF2-40B4-BE49-F238E27FC236}">
                  <a16:creationId xmlns:a16="http://schemas.microsoft.com/office/drawing/2014/main" id="{77624C17-3A7B-4FE7-A4E7-ACE35D5886AA}"/>
                </a:ext>
              </a:extLst>
            </p:cNvPr>
            <p:cNvSpPr>
              <a:spLocks/>
            </p:cNvSpPr>
            <p:nvPr/>
          </p:nvSpPr>
          <p:spPr bwMode="auto">
            <a:xfrm>
              <a:off x="4348" y="3064"/>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6" name="Freeform 1025">
              <a:extLst>
                <a:ext uri="{FF2B5EF4-FFF2-40B4-BE49-F238E27FC236}">
                  <a16:creationId xmlns:a16="http://schemas.microsoft.com/office/drawing/2014/main" id="{5B004BCB-36C2-440C-8D0B-5B0C5C9D2F20}"/>
                </a:ext>
              </a:extLst>
            </p:cNvPr>
            <p:cNvSpPr>
              <a:spLocks/>
            </p:cNvSpPr>
            <p:nvPr/>
          </p:nvSpPr>
          <p:spPr bwMode="auto">
            <a:xfrm>
              <a:off x="4420" y="310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026">
              <a:extLst>
                <a:ext uri="{FF2B5EF4-FFF2-40B4-BE49-F238E27FC236}">
                  <a16:creationId xmlns:a16="http://schemas.microsoft.com/office/drawing/2014/main" id="{72E6D82C-75FD-4394-A4AE-FC9DDA92230D}"/>
                </a:ext>
              </a:extLst>
            </p:cNvPr>
            <p:cNvSpPr>
              <a:spLocks/>
            </p:cNvSpPr>
            <p:nvPr/>
          </p:nvSpPr>
          <p:spPr bwMode="auto">
            <a:xfrm>
              <a:off x="4500" y="304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027">
              <a:extLst>
                <a:ext uri="{FF2B5EF4-FFF2-40B4-BE49-F238E27FC236}">
                  <a16:creationId xmlns:a16="http://schemas.microsoft.com/office/drawing/2014/main" id="{FBCD148C-7D1C-4805-8C13-963FE22790E0}"/>
                </a:ext>
              </a:extLst>
            </p:cNvPr>
            <p:cNvSpPr>
              <a:spLocks/>
            </p:cNvSpPr>
            <p:nvPr/>
          </p:nvSpPr>
          <p:spPr bwMode="auto">
            <a:xfrm>
              <a:off x="4420" y="310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9" name="Freeform 1028">
              <a:extLst>
                <a:ext uri="{FF2B5EF4-FFF2-40B4-BE49-F238E27FC236}">
                  <a16:creationId xmlns:a16="http://schemas.microsoft.com/office/drawing/2014/main" id="{328E8FFD-3727-454A-A076-DDE236045445}"/>
                </a:ext>
              </a:extLst>
            </p:cNvPr>
            <p:cNvSpPr>
              <a:spLocks/>
            </p:cNvSpPr>
            <p:nvPr/>
          </p:nvSpPr>
          <p:spPr bwMode="auto">
            <a:xfrm>
              <a:off x="4500" y="304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0" name="Freeform 1029">
              <a:extLst>
                <a:ext uri="{FF2B5EF4-FFF2-40B4-BE49-F238E27FC236}">
                  <a16:creationId xmlns:a16="http://schemas.microsoft.com/office/drawing/2014/main" id="{5BCDBB13-E571-4B46-B96A-40EA2E20A868}"/>
                </a:ext>
              </a:extLst>
            </p:cNvPr>
            <p:cNvSpPr>
              <a:spLocks/>
            </p:cNvSpPr>
            <p:nvPr/>
          </p:nvSpPr>
          <p:spPr bwMode="auto">
            <a:xfrm>
              <a:off x="4572" y="308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030">
              <a:extLst>
                <a:ext uri="{FF2B5EF4-FFF2-40B4-BE49-F238E27FC236}">
                  <a16:creationId xmlns:a16="http://schemas.microsoft.com/office/drawing/2014/main" id="{1F8E21B3-2A4C-4B58-97B9-1BF8DABCD943}"/>
                </a:ext>
              </a:extLst>
            </p:cNvPr>
            <p:cNvSpPr>
              <a:spLocks/>
            </p:cNvSpPr>
            <p:nvPr/>
          </p:nvSpPr>
          <p:spPr bwMode="auto">
            <a:xfrm>
              <a:off x="4644" y="2944"/>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1031">
              <a:extLst>
                <a:ext uri="{FF2B5EF4-FFF2-40B4-BE49-F238E27FC236}">
                  <a16:creationId xmlns:a16="http://schemas.microsoft.com/office/drawing/2014/main" id="{EBA56A24-DEE5-4EFF-8FB8-6D02B1CC8A98}"/>
                </a:ext>
              </a:extLst>
            </p:cNvPr>
            <p:cNvSpPr>
              <a:spLocks/>
            </p:cNvSpPr>
            <p:nvPr/>
          </p:nvSpPr>
          <p:spPr bwMode="auto">
            <a:xfrm>
              <a:off x="4572" y="308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3" name="Freeform 1032">
              <a:extLst>
                <a:ext uri="{FF2B5EF4-FFF2-40B4-BE49-F238E27FC236}">
                  <a16:creationId xmlns:a16="http://schemas.microsoft.com/office/drawing/2014/main" id="{F2795BC2-CB12-4AAC-B744-CC90C660FDBC}"/>
                </a:ext>
              </a:extLst>
            </p:cNvPr>
            <p:cNvSpPr>
              <a:spLocks/>
            </p:cNvSpPr>
            <p:nvPr/>
          </p:nvSpPr>
          <p:spPr bwMode="auto">
            <a:xfrm>
              <a:off x="4644" y="2944"/>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4" name="Freeform 1033">
              <a:extLst>
                <a:ext uri="{FF2B5EF4-FFF2-40B4-BE49-F238E27FC236}">
                  <a16:creationId xmlns:a16="http://schemas.microsoft.com/office/drawing/2014/main" id="{17AD09E8-56A4-45B6-941F-0AE3A6E1AD7B}"/>
                </a:ext>
              </a:extLst>
            </p:cNvPr>
            <p:cNvSpPr>
              <a:spLocks/>
            </p:cNvSpPr>
            <p:nvPr/>
          </p:nvSpPr>
          <p:spPr bwMode="auto">
            <a:xfrm>
              <a:off x="4716" y="312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1034">
              <a:extLst>
                <a:ext uri="{FF2B5EF4-FFF2-40B4-BE49-F238E27FC236}">
                  <a16:creationId xmlns:a16="http://schemas.microsoft.com/office/drawing/2014/main" id="{89E69DAE-BE22-460D-805A-61575977F3E5}"/>
                </a:ext>
              </a:extLst>
            </p:cNvPr>
            <p:cNvSpPr>
              <a:spLocks/>
            </p:cNvSpPr>
            <p:nvPr/>
          </p:nvSpPr>
          <p:spPr bwMode="auto">
            <a:xfrm>
              <a:off x="4276" y="247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1035">
              <a:extLst>
                <a:ext uri="{FF2B5EF4-FFF2-40B4-BE49-F238E27FC236}">
                  <a16:creationId xmlns:a16="http://schemas.microsoft.com/office/drawing/2014/main" id="{A6941922-A666-4EC1-8A30-DBD7886566E4}"/>
                </a:ext>
              </a:extLst>
            </p:cNvPr>
            <p:cNvSpPr>
              <a:spLocks/>
            </p:cNvSpPr>
            <p:nvPr/>
          </p:nvSpPr>
          <p:spPr bwMode="auto">
            <a:xfrm>
              <a:off x="4716" y="312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7" name="Freeform 1036">
              <a:extLst>
                <a:ext uri="{FF2B5EF4-FFF2-40B4-BE49-F238E27FC236}">
                  <a16:creationId xmlns:a16="http://schemas.microsoft.com/office/drawing/2014/main" id="{D17F8A0F-E80C-494D-9FC4-68EB02B0FDDC}"/>
                </a:ext>
              </a:extLst>
            </p:cNvPr>
            <p:cNvSpPr>
              <a:spLocks/>
            </p:cNvSpPr>
            <p:nvPr/>
          </p:nvSpPr>
          <p:spPr bwMode="auto">
            <a:xfrm>
              <a:off x="4276" y="247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8" name="Freeform 1037">
              <a:extLst>
                <a:ext uri="{FF2B5EF4-FFF2-40B4-BE49-F238E27FC236}">
                  <a16:creationId xmlns:a16="http://schemas.microsoft.com/office/drawing/2014/main" id="{DD2AEAF7-184B-4F7D-ACD6-F86F66B56804}"/>
                </a:ext>
              </a:extLst>
            </p:cNvPr>
            <p:cNvSpPr>
              <a:spLocks/>
            </p:cNvSpPr>
            <p:nvPr/>
          </p:nvSpPr>
          <p:spPr bwMode="auto">
            <a:xfrm>
              <a:off x="4348" y="257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1038">
              <a:extLst>
                <a:ext uri="{FF2B5EF4-FFF2-40B4-BE49-F238E27FC236}">
                  <a16:creationId xmlns:a16="http://schemas.microsoft.com/office/drawing/2014/main" id="{0908A165-FF1B-4DA4-937F-80D7A5B1E12F}"/>
                </a:ext>
              </a:extLst>
            </p:cNvPr>
            <p:cNvSpPr>
              <a:spLocks/>
            </p:cNvSpPr>
            <p:nvPr/>
          </p:nvSpPr>
          <p:spPr bwMode="auto">
            <a:xfrm>
              <a:off x="4420" y="2632"/>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0" name="Freeform 1039">
              <a:extLst>
                <a:ext uri="{FF2B5EF4-FFF2-40B4-BE49-F238E27FC236}">
                  <a16:creationId xmlns:a16="http://schemas.microsoft.com/office/drawing/2014/main" id="{10A58AEB-B001-4495-9FB4-0224B7146C62}"/>
                </a:ext>
              </a:extLst>
            </p:cNvPr>
            <p:cNvSpPr>
              <a:spLocks/>
            </p:cNvSpPr>
            <p:nvPr/>
          </p:nvSpPr>
          <p:spPr bwMode="auto">
            <a:xfrm>
              <a:off x="4348" y="257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1" name="Freeform 1040">
              <a:extLst>
                <a:ext uri="{FF2B5EF4-FFF2-40B4-BE49-F238E27FC236}">
                  <a16:creationId xmlns:a16="http://schemas.microsoft.com/office/drawing/2014/main" id="{50E98420-2501-4206-9FC3-481D2D7DD7CE}"/>
                </a:ext>
              </a:extLst>
            </p:cNvPr>
            <p:cNvSpPr>
              <a:spLocks/>
            </p:cNvSpPr>
            <p:nvPr/>
          </p:nvSpPr>
          <p:spPr bwMode="auto">
            <a:xfrm>
              <a:off x="4420" y="2632"/>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2" name="Freeform 1041">
              <a:extLst>
                <a:ext uri="{FF2B5EF4-FFF2-40B4-BE49-F238E27FC236}">
                  <a16:creationId xmlns:a16="http://schemas.microsoft.com/office/drawing/2014/main" id="{29455F46-96FF-4D91-A7B5-55FF2E3A3E4E}"/>
                </a:ext>
              </a:extLst>
            </p:cNvPr>
            <p:cNvSpPr>
              <a:spLocks/>
            </p:cNvSpPr>
            <p:nvPr/>
          </p:nvSpPr>
          <p:spPr bwMode="auto">
            <a:xfrm>
              <a:off x="4500" y="26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042">
              <a:extLst>
                <a:ext uri="{FF2B5EF4-FFF2-40B4-BE49-F238E27FC236}">
                  <a16:creationId xmlns:a16="http://schemas.microsoft.com/office/drawing/2014/main" id="{F692B3FC-0158-49B5-AA66-63D40274F482}"/>
                </a:ext>
              </a:extLst>
            </p:cNvPr>
            <p:cNvSpPr>
              <a:spLocks/>
            </p:cNvSpPr>
            <p:nvPr/>
          </p:nvSpPr>
          <p:spPr bwMode="auto">
            <a:xfrm>
              <a:off x="4572" y="255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1043">
              <a:extLst>
                <a:ext uri="{FF2B5EF4-FFF2-40B4-BE49-F238E27FC236}">
                  <a16:creationId xmlns:a16="http://schemas.microsoft.com/office/drawing/2014/main" id="{D1EB2E34-7B92-417A-A1DF-08CDA99D15B6}"/>
                </a:ext>
              </a:extLst>
            </p:cNvPr>
            <p:cNvSpPr>
              <a:spLocks/>
            </p:cNvSpPr>
            <p:nvPr/>
          </p:nvSpPr>
          <p:spPr bwMode="auto">
            <a:xfrm>
              <a:off x="4500" y="26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5" name="Freeform 1044">
              <a:extLst>
                <a:ext uri="{FF2B5EF4-FFF2-40B4-BE49-F238E27FC236}">
                  <a16:creationId xmlns:a16="http://schemas.microsoft.com/office/drawing/2014/main" id="{3240A93F-4375-4378-8D28-EA68AE6301C0}"/>
                </a:ext>
              </a:extLst>
            </p:cNvPr>
            <p:cNvSpPr>
              <a:spLocks/>
            </p:cNvSpPr>
            <p:nvPr/>
          </p:nvSpPr>
          <p:spPr bwMode="auto">
            <a:xfrm>
              <a:off x="4572" y="255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6" name="Freeform 1045">
              <a:extLst>
                <a:ext uri="{FF2B5EF4-FFF2-40B4-BE49-F238E27FC236}">
                  <a16:creationId xmlns:a16="http://schemas.microsoft.com/office/drawing/2014/main" id="{4DDD840A-C048-4784-8AAC-68D2D2B706C9}"/>
                </a:ext>
              </a:extLst>
            </p:cNvPr>
            <p:cNvSpPr>
              <a:spLocks/>
            </p:cNvSpPr>
            <p:nvPr/>
          </p:nvSpPr>
          <p:spPr bwMode="auto">
            <a:xfrm>
              <a:off x="4644" y="255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7" name="Freeform 1046">
              <a:extLst>
                <a:ext uri="{FF2B5EF4-FFF2-40B4-BE49-F238E27FC236}">
                  <a16:creationId xmlns:a16="http://schemas.microsoft.com/office/drawing/2014/main" id="{28D2094E-7A4F-40B9-9751-63A90C844850}"/>
                </a:ext>
              </a:extLst>
            </p:cNvPr>
            <p:cNvSpPr>
              <a:spLocks/>
            </p:cNvSpPr>
            <p:nvPr/>
          </p:nvSpPr>
          <p:spPr bwMode="auto">
            <a:xfrm>
              <a:off x="4716" y="2656"/>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1047">
              <a:extLst>
                <a:ext uri="{FF2B5EF4-FFF2-40B4-BE49-F238E27FC236}">
                  <a16:creationId xmlns:a16="http://schemas.microsoft.com/office/drawing/2014/main" id="{403FD3F3-6F51-4EAC-A8DB-9236539FB0E2}"/>
                </a:ext>
              </a:extLst>
            </p:cNvPr>
            <p:cNvSpPr>
              <a:spLocks/>
            </p:cNvSpPr>
            <p:nvPr/>
          </p:nvSpPr>
          <p:spPr bwMode="auto">
            <a:xfrm>
              <a:off x="4644" y="255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9" name="Freeform 1048">
              <a:extLst>
                <a:ext uri="{FF2B5EF4-FFF2-40B4-BE49-F238E27FC236}">
                  <a16:creationId xmlns:a16="http://schemas.microsoft.com/office/drawing/2014/main" id="{E511F027-8473-4202-A928-24C8B59DEC3D}"/>
                </a:ext>
              </a:extLst>
            </p:cNvPr>
            <p:cNvSpPr>
              <a:spLocks/>
            </p:cNvSpPr>
            <p:nvPr/>
          </p:nvSpPr>
          <p:spPr bwMode="auto">
            <a:xfrm>
              <a:off x="4716" y="2656"/>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0" name="Freeform 1049">
              <a:extLst>
                <a:ext uri="{FF2B5EF4-FFF2-40B4-BE49-F238E27FC236}">
                  <a16:creationId xmlns:a16="http://schemas.microsoft.com/office/drawing/2014/main" id="{8B0D2B44-C3CD-45D8-B98C-CA195CADE116}"/>
                </a:ext>
              </a:extLst>
            </p:cNvPr>
            <p:cNvSpPr>
              <a:spLocks/>
            </p:cNvSpPr>
            <p:nvPr/>
          </p:nvSpPr>
          <p:spPr bwMode="auto">
            <a:xfrm>
              <a:off x="4348" y="3008"/>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1050">
              <a:extLst>
                <a:ext uri="{FF2B5EF4-FFF2-40B4-BE49-F238E27FC236}">
                  <a16:creationId xmlns:a16="http://schemas.microsoft.com/office/drawing/2014/main" id="{CCECC9D8-59FD-4115-BC07-C7841ED94C8A}"/>
                </a:ext>
              </a:extLst>
            </p:cNvPr>
            <p:cNvSpPr>
              <a:spLocks/>
            </p:cNvSpPr>
            <p:nvPr/>
          </p:nvSpPr>
          <p:spPr bwMode="auto">
            <a:xfrm>
              <a:off x="4348" y="3008"/>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2" name="Freeform 1051">
              <a:extLst>
                <a:ext uri="{FF2B5EF4-FFF2-40B4-BE49-F238E27FC236}">
                  <a16:creationId xmlns:a16="http://schemas.microsoft.com/office/drawing/2014/main" id="{69B69920-1986-4367-BAB3-03487B0969DA}"/>
                </a:ext>
              </a:extLst>
            </p:cNvPr>
            <p:cNvSpPr>
              <a:spLocks/>
            </p:cNvSpPr>
            <p:nvPr/>
          </p:nvSpPr>
          <p:spPr bwMode="auto">
            <a:xfrm>
              <a:off x="4420" y="292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1052">
              <a:extLst>
                <a:ext uri="{FF2B5EF4-FFF2-40B4-BE49-F238E27FC236}">
                  <a16:creationId xmlns:a16="http://schemas.microsoft.com/office/drawing/2014/main" id="{E08E6DD2-D088-4D7C-89FD-4E81B361E460}"/>
                </a:ext>
              </a:extLst>
            </p:cNvPr>
            <p:cNvSpPr>
              <a:spLocks/>
            </p:cNvSpPr>
            <p:nvPr/>
          </p:nvSpPr>
          <p:spPr bwMode="auto">
            <a:xfrm>
              <a:off x="4500" y="28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4" name="Freeform 1053">
              <a:extLst>
                <a:ext uri="{FF2B5EF4-FFF2-40B4-BE49-F238E27FC236}">
                  <a16:creationId xmlns:a16="http://schemas.microsoft.com/office/drawing/2014/main" id="{E883C5FE-5C4D-4E88-937D-E40034EBC956}"/>
                </a:ext>
              </a:extLst>
            </p:cNvPr>
            <p:cNvSpPr>
              <a:spLocks/>
            </p:cNvSpPr>
            <p:nvPr/>
          </p:nvSpPr>
          <p:spPr bwMode="auto">
            <a:xfrm>
              <a:off x="4420" y="292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5" name="Freeform 1054">
              <a:extLst>
                <a:ext uri="{FF2B5EF4-FFF2-40B4-BE49-F238E27FC236}">
                  <a16:creationId xmlns:a16="http://schemas.microsoft.com/office/drawing/2014/main" id="{A018FD0E-F2A1-4D54-8625-76D80038FF8C}"/>
                </a:ext>
              </a:extLst>
            </p:cNvPr>
            <p:cNvSpPr>
              <a:spLocks/>
            </p:cNvSpPr>
            <p:nvPr/>
          </p:nvSpPr>
          <p:spPr bwMode="auto">
            <a:xfrm>
              <a:off x="4500" y="28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6" name="Freeform 1055">
              <a:extLst>
                <a:ext uri="{FF2B5EF4-FFF2-40B4-BE49-F238E27FC236}">
                  <a16:creationId xmlns:a16="http://schemas.microsoft.com/office/drawing/2014/main" id="{F7FE54C7-B882-4E10-AE89-F684C7C15E5E}"/>
                </a:ext>
              </a:extLst>
            </p:cNvPr>
            <p:cNvSpPr>
              <a:spLocks/>
            </p:cNvSpPr>
            <p:nvPr/>
          </p:nvSpPr>
          <p:spPr bwMode="auto">
            <a:xfrm>
              <a:off x="4572" y="2952"/>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1056">
              <a:extLst>
                <a:ext uri="{FF2B5EF4-FFF2-40B4-BE49-F238E27FC236}">
                  <a16:creationId xmlns:a16="http://schemas.microsoft.com/office/drawing/2014/main" id="{F82446E0-3B1C-456F-9021-F68FB41D1301}"/>
                </a:ext>
              </a:extLst>
            </p:cNvPr>
            <p:cNvSpPr>
              <a:spLocks/>
            </p:cNvSpPr>
            <p:nvPr/>
          </p:nvSpPr>
          <p:spPr bwMode="auto">
            <a:xfrm>
              <a:off x="4644" y="2896"/>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Freeform 1057">
              <a:extLst>
                <a:ext uri="{FF2B5EF4-FFF2-40B4-BE49-F238E27FC236}">
                  <a16:creationId xmlns:a16="http://schemas.microsoft.com/office/drawing/2014/main" id="{E4B8F8B2-561D-4CC8-8BBC-95E92E244C6D}"/>
                </a:ext>
              </a:extLst>
            </p:cNvPr>
            <p:cNvSpPr>
              <a:spLocks/>
            </p:cNvSpPr>
            <p:nvPr/>
          </p:nvSpPr>
          <p:spPr bwMode="auto">
            <a:xfrm>
              <a:off x="4572" y="2952"/>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9" name="Freeform 1058">
              <a:extLst>
                <a:ext uri="{FF2B5EF4-FFF2-40B4-BE49-F238E27FC236}">
                  <a16:creationId xmlns:a16="http://schemas.microsoft.com/office/drawing/2014/main" id="{6BEF91A7-99C9-41EF-BA13-31D1CA59B50F}"/>
                </a:ext>
              </a:extLst>
            </p:cNvPr>
            <p:cNvSpPr>
              <a:spLocks/>
            </p:cNvSpPr>
            <p:nvPr/>
          </p:nvSpPr>
          <p:spPr bwMode="auto">
            <a:xfrm>
              <a:off x="4644" y="2896"/>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0" name="Freeform 1059">
              <a:extLst>
                <a:ext uri="{FF2B5EF4-FFF2-40B4-BE49-F238E27FC236}">
                  <a16:creationId xmlns:a16="http://schemas.microsoft.com/office/drawing/2014/main" id="{E4C7D65A-13A0-4DE7-8556-862128B166CF}"/>
                </a:ext>
              </a:extLst>
            </p:cNvPr>
            <p:cNvSpPr>
              <a:spLocks/>
            </p:cNvSpPr>
            <p:nvPr/>
          </p:nvSpPr>
          <p:spPr bwMode="auto">
            <a:xfrm>
              <a:off x="4716" y="2920"/>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1" name="Freeform 1060">
              <a:extLst>
                <a:ext uri="{FF2B5EF4-FFF2-40B4-BE49-F238E27FC236}">
                  <a16:creationId xmlns:a16="http://schemas.microsoft.com/office/drawing/2014/main" id="{99E2C02A-8C00-4275-98A2-A433AC81F7D4}"/>
                </a:ext>
              </a:extLst>
            </p:cNvPr>
            <p:cNvSpPr>
              <a:spLocks/>
            </p:cNvSpPr>
            <p:nvPr/>
          </p:nvSpPr>
          <p:spPr bwMode="auto">
            <a:xfrm>
              <a:off x="4276" y="3656"/>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2" name="Freeform 1061">
              <a:extLst>
                <a:ext uri="{FF2B5EF4-FFF2-40B4-BE49-F238E27FC236}">
                  <a16:creationId xmlns:a16="http://schemas.microsoft.com/office/drawing/2014/main" id="{52A534EA-FED6-4B38-8A2C-6B42FFC58805}"/>
                </a:ext>
              </a:extLst>
            </p:cNvPr>
            <p:cNvSpPr>
              <a:spLocks/>
            </p:cNvSpPr>
            <p:nvPr/>
          </p:nvSpPr>
          <p:spPr bwMode="auto">
            <a:xfrm>
              <a:off x="4716" y="2920"/>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3" name="Freeform 1062">
              <a:extLst>
                <a:ext uri="{FF2B5EF4-FFF2-40B4-BE49-F238E27FC236}">
                  <a16:creationId xmlns:a16="http://schemas.microsoft.com/office/drawing/2014/main" id="{A89DCAD7-869E-4BA8-BA0F-D7C811082E5B}"/>
                </a:ext>
              </a:extLst>
            </p:cNvPr>
            <p:cNvSpPr>
              <a:spLocks/>
            </p:cNvSpPr>
            <p:nvPr/>
          </p:nvSpPr>
          <p:spPr bwMode="auto">
            <a:xfrm>
              <a:off x="4276" y="3656"/>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4" name="Freeform 1063">
              <a:extLst>
                <a:ext uri="{FF2B5EF4-FFF2-40B4-BE49-F238E27FC236}">
                  <a16:creationId xmlns:a16="http://schemas.microsoft.com/office/drawing/2014/main" id="{37BCA3D9-7503-42B8-B77B-312C90A1FBE6}"/>
                </a:ext>
              </a:extLst>
            </p:cNvPr>
            <p:cNvSpPr>
              <a:spLocks/>
            </p:cNvSpPr>
            <p:nvPr/>
          </p:nvSpPr>
          <p:spPr bwMode="auto">
            <a:xfrm>
              <a:off x="4348" y="3608"/>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5" name="Freeform 1064">
              <a:extLst>
                <a:ext uri="{FF2B5EF4-FFF2-40B4-BE49-F238E27FC236}">
                  <a16:creationId xmlns:a16="http://schemas.microsoft.com/office/drawing/2014/main" id="{FD097E00-1ACD-40BA-BAC7-3261C5CDCBA5}"/>
                </a:ext>
              </a:extLst>
            </p:cNvPr>
            <p:cNvSpPr>
              <a:spLocks/>
            </p:cNvSpPr>
            <p:nvPr/>
          </p:nvSpPr>
          <p:spPr bwMode="auto">
            <a:xfrm>
              <a:off x="4420" y="3648"/>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6" name="Freeform 1065">
              <a:extLst>
                <a:ext uri="{FF2B5EF4-FFF2-40B4-BE49-F238E27FC236}">
                  <a16:creationId xmlns:a16="http://schemas.microsoft.com/office/drawing/2014/main" id="{88077F15-6FC6-4C2B-975F-3F701C323A7C}"/>
                </a:ext>
              </a:extLst>
            </p:cNvPr>
            <p:cNvSpPr>
              <a:spLocks/>
            </p:cNvSpPr>
            <p:nvPr/>
          </p:nvSpPr>
          <p:spPr bwMode="auto">
            <a:xfrm>
              <a:off x="4348" y="3608"/>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7" name="Freeform 1066">
              <a:extLst>
                <a:ext uri="{FF2B5EF4-FFF2-40B4-BE49-F238E27FC236}">
                  <a16:creationId xmlns:a16="http://schemas.microsoft.com/office/drawing/2014/main" id="{CE52E55B-801D-42A0-8D47-7BDA344B3AAD}"/>
                </a:ext>
              </a:extLst>
            </p:cNvPr>
            <p:cNvSpPr>
              <a:spLocks/>
            </p:cNvSpPr>
            <p:nvPr/>
          </p:nvSpPr>
          <p:spPr bwMode="auto">
            <a:xfrm>
              <a:off x="4420" y="3648"/>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8" name="Freeform 1067">
              <a:extLst>
                <a:ext uri="{FF2B5EF4-FFF2-40B4-BE49-F238E27FC236}">
                  <a16:creationId xmlns:a16="http://schemas.microsoft.com/office/drawing/2014/main" id="{4867F81F-7585-42A7-B2E0-1731782DD49B}"/>
                </a:ext>
              </a:extLst>
            </p:cNvPr>
            <p:cNvSpPr>
              <a:spLocks/>
            </p:cNvSpPr>
            <p:nvPr/>
          </p:nvSpPr>
          <p:spPr bwMode="auto">
            <a:xfrm>
              <a:off x="4500" y="363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9" name="Freeform 1068">
              <a:extLst>
                <a:ext uri="{FF2B5EF4-FFF2-40B4-BE49-F238E27FC236}">
                  <a16:creationId xmlns:a16="http://schemas.microsoft.com/office/drawing/2014/main" id="{ADC68232-D114-4984-863A-B57EA39BA256}"/>
                </a:ext>
              </a:extLst>
            </p:cNvPr>
            <p:cNvSpPr>
              <a:spLocks/>
            </p:cNvSpPr>
            <p:nvPr/>
          </p:nvSpPr>
          <p:spPr bwMode="auto">
            <a:xfrm>
              <a:off x="4572" y="3632"/>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0" name="Freeform 1069">
              <a:extLst>
                <a:ext uri="{FF2B5EF4-FFF2-40B4-BE49-F238E27FC236}">
                  <a16:creationId xmlns:a16="http://schemas.microsoft.com/office/drawing/2014/main" id="{D6D7CD31-DE91-4293-901F-EFFFE9F3213E}"/>
                </a:ext>
              </a:extLst>
            </p:cNvPr>
            <p:cNvSpPr>
              <a:spLocks/>
            </p:cNvSpPr>
            <p:nvPr/>
          </p:nvSpPr>
          <p:spPr bwMode="auto">
            <a:xfrm>
              <a:off x="4500" y="363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1" name="Freeform 1070">
              <a:extLst>
                <a:ext uri="{FF2B5EF4-FFF2-40B4-BE49-F238E27FC236}">
                  <a16:creationId xmlns:a16="http://schemas.microsoft.com/office/drawing/2014/main" id="{C8726B5E-3570-4C62-8073-04EBEAC34B7A}"/>
                </a:ext>
              </a:extLst>
            </p:cNvPr>
            <p:cNvSpPr>
              <a:spLocks/>
            </p:cNvSpPr>
            <p:nvPr/>
          </p:nvSpPr>
          <p:spPr bwMode="auto">
            <a:xfrm>
              <a:off x="4572" y="3632"/>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2" name="Freeform 1071">
              <a:extLst>
                <a:ext uri="{FF2B5EF4-FFF2-40B4-BE49-F238E27FC236}">
                  <a16:creationId xmlns:a16="http://schemas.microsoft.com/office/drawing/2014/main" id="{DABAAC34-B957-4080-A73E-770BBBCCCF7F}"/>
                </a:ext>
              </a:extLst>
            </p:cNvPr>
            <p:cNvSpPr>
              <a:spLocks/>
            </p:cNvSpPr>
            <p:nvPr/>
          </p:nvSpPr>
          <p:spPr bwMode="auto">
            <a:xfrm>
              <a:off x="4644" y="3552"/>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1072">
              <a:extLst>
                <a:ext uri="{FF2B5EF4-FFF2-40B4-BE49-F238E27FC236}">
                  <a16:creationId xmlns:a16="http://schemas.microsoft.com/office/drawing/2014/main" id="{16DA93C7-33FC-40A9-8DC8-54A2837782EB}"/>
                </a:ext>
              </a:extLst>
            </p:cNvPr>
            <p:cNvSpPr>
              <a:spLocks/>
            </p:cNvSpPr>
            <p:nvPr/>
          </p:nvSpPr>
          <p:spPr bwMode="auto">
            <a:xfrm>
              <a:off x="4716" y="3600"/>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4" name="Freeform 1073">
              <a:extLst>
                <a:ext uri="{FF2B5EF4-FFF2-40B4-BE49-F238E27FC236}">
                  <a16:creationId xmlns:a16="http://schemas.microsoft.com/office/drawing/2014/main" id="{EE1EAF04-75F8-480B-A30E-38CB624734B7}"/>
                </a:ext>
              </a:extLst>
            </p:cNvPr>
            <p:cNvSpPr>
              <a:spLocks/>
            </p:cNvSpPr>
            <p:nvPr/>
          </p:nvSpPr>
          <p:spPr bwMode="auto">
            <a:xfrm>
              <a:off x="4644" y="3552"/>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5" name="Freeform 1074">
              <a:extLst>
                <a:ext uri="{FF2B5EF4-FFF2-40B4-BE49-F238E27FC236}">
                  <a16:creationId xmlns:a16="http://schemas.microsoft.com/office/drawing/2014/main" id="{0A864C05-F2A1-4A3E-9E08-FA2755DD0EE3}"/>
                </a:ext>
              </a:extLst>
            </p:cNvPr>
            <p:cNvSpPr>
              <a:spLocks/>
            </p:cNvSpPr>
            <p:nvPr/>
          </p:nvSpPr>
          <p:spPr bwMode="auto">
            <a:xfrm>
              <a:off x="4716" y="3600"/>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6" name="Freeform 1075">
              <a:extLst>
                <a:ext uri="{FF2B5EF4-FFF2-40B4-BE49-F238E27FC236}">
                  <a16:creationId xmlns:a16="http://schemas.microsoft.com/office/drawing/2014/main" id="{9A4276D3-4C92-488A-91B9-625C99DE19A8}"/>
                </a:ext>
              </a:extLst>
            </p:cNvPr>
            <p:cNvSpPr>
              <a:spLocks/>
            </p:cNvSpPr>
            <p:nvPr/>
          </p:nvSpPr>
          <p:spPr bwMode="auto">
            <a:xfrm>
              <a:off x="4276" y="3080"/>
              <a:ext cx="24" cy="16"/>
            </a:xfrm>
            <a:custGeom>
              <a:avLst/>
              <a:gdLst>
                <a:gd name="T0" fmla="*/ 8 w 24"/>
                <a:gd name="T1" fmla="*/ 0 h 16"/>
                <a:gd name="T2" fmla="*/ 24 w 24"/>
                <a:gd name="T3" fmla="*/ 16 h 16"/>
                <a:gd name="T4" fmla="*/ 0 w 24"/>
                <a:gd name="T5" fmla="*/ 16 h 16"/>
                <a:gd name="T6" fmla="*/ 8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8" y="0"/>
                  </a:moveTo>
                  <a:lnTo>
                    <a:pt x="24"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7" name="Freeform 1076">
              <a:extLst>
                <a:ext uri="{FF2B5EF4-FFF2-40B4-BE49-F238E27FC236}">
                  <a16:creationId xmlns:a16="http://schemas.microsoft.com/office/drawing/2014/main" id="{3087349D-6AEF-4AF1-88F1-DB5F09C4F2DB}"/>
                </a:ext>
              </a:extLst>
            </p:cNvPr>
            <p:cNvSpPr>
              <a:spLocks/>
            </p:cNvSpPr>
            <p:nvPr/>
          </p:nvSpPr>
          <p:spPr bwMode="auto">
            <a:xfrm>
              <a:off x="4348" y="3040"/>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1077">
              <a:extLst>
                <a:ext uri="{FF2B5EF4-FFF2-40B4-BE49-F238E27FC236}">
                  <a16:creationId xmlns:a16="http://schemas.microsoft.com/office/drawing/2014/main" id="{F92C9D68-7C71-4F9C-914B-96B80B449A0E}"/>
                </a:ext>
              </a:extLst>
            </p:cNvPr>
            <p:cNvSpPr>
              <a:spLocks/>
            </p:cNvSpPr>
            <p:nvPr/>
          </p:nvSpPr>
          <p:spPr bwMode="auto">
            <a:xfrm>
              <a:off x="4276" y="3080"/>
              <a:ext cx="24" cy="16"/>
            </a:xfrm>
            <a:custGeom>
              <a:avLst/>
              <a:gdLst>
                <a:gd name="T0" fmla="*/ 8 w 24"/>
                <a:gd name="T1" fmla="*/ 0 h 16"/>
                <a:gd name="T2" fmla="*/ 24 w 24"/>
                <a:gd name="T3" fmla="*/ 16 h 16"/>
                <a:gd name="T4" fmla="*/ 24 w 24"/>
                <a:gd name="T5" fmla="*/ 16 h 16"/>
                <a:gd name="T6" fmla="*/ 0 w 24"/>
                <a:gd name="T7" fmla="*/ 16 h 16"/>
                <a:gd name="T8" fmla="*/ 0 w 24"/>
                <a:gd name="T9" fmla="*/ 16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24"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9" name="Freeform 1078">
              <a:extLst>
                <a:ext uri="{FF2B5EF4-FFF2-40B4-BE49-F238E27FC236}">
                  <a16:creationId xmlns:a16="http://schemas.microsoft.com/office/drawing/2014/main" id="{2B84168D-0F5D-4000-A4A9-8AC334141C5F}"/>
                </a:ext>
              </a:extLst>
            </p:cNvPr>
            <p:cNvSpPr>
              <a:spLocks/>
            </p:cNvSpPr>
            <p:nvPr/>
          </p:nvSpPr>
          <p:spPr bwMode="auto">
            <a:xfrm>
              <a:off x="4348" y="3040"/>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0" name="Freeform 1079">
              <a:extLst>
                <a:ext uri="{FF2B5EF4-FFF2-40B4-BE49-F238E27FC236}">
                  <a16:creationId xmlns:a16="http://schemas.microsoft.com/office/drawing/2014/main" id="{C7CD53E5-1E14-485E-9B11-301BE062DCCC}"/>
                </a:ext>
              </a:extLst>
            </p:cNvPr>
            <p:cNvSpPr>
              <a:spLocks/>
            </p:cNvSpPr>
            <p:nvPr/>
          </p:nvSpPr>
          <p:spPr bwMode="auto">
            <a:xfrm>
              <a:off x="4420" y="3168"/>
              <a:ext cx="24" cy="24"/>
            </a:xfrm>
            <a:custGeom>
              <a:avLst/>
              <a:gdLst>
                <a:gd name="T0" fmla="*/ 16 w 24"/>
                <a:gd name="T1" fmla="*/ 0 h 24"/>
                <a:gd name="T2" fmla="*/ 24 w 24"/>
                <a:gd name="T3" fmla="*/ 24 h 24"/>
                <a:gd name="T4" fmla="*/ 0 w 24"/>
                <a:gd name="T5" fmla="*/ 24 h 24"/>
                <a:gd name="T6" fmla="*/ 16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16" y="0"/>
                  </a:moveTo>
                  <a:lnTo>
                    <a:pt x="24" y="24"/>
                  </a:lnTo>
                  <a:lnTo>
                    <a:pt x="0" y="24"/>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1080">
              <a:extLst>
                <a:ext uri="{FF2B5EF4-FFF2-40B4-BE49-F238E27FC236}">
                  <a16:creationId xmlns:a16="http://schemas.microsoft.com/office/drawing/2014/main" id="{01A163E9-053A-44EF-BBC8-E502DA6B0AEE}"/>
                </a:ext>
              </a:extLst>
            </p:cNvPr>
            <p:cNvSpPr>
              <a:spLocks/>
            </p:cNvSpPr>
            <p:nvPr/>
          </p:nvSpPr>
          <p:spPr bwMode="auto">
            <a:xfrm>
              <a:off x="4500" y="2992"/>
              <a:ext cx="16" cy="16"/>
            </a:xfrm>
            <a:custGeom>
              <a:avLst/>
              <a:gdLst>
                <a:gd name="T0" fmla="*/ 8 w 16"/>
                <a:gd name="T1" fmla="*/ 0 h 16"/>
                <a:gd name="T2" fmla="*/ 16 w 16"/>
                <a:gd name="T3" fmla="*/ 16 h 16"/>
                <a:gd name="T4" fmla="*/ 0 w 16"/>
                <a:gd name="T5" fmla="*/ 16 h 16"/>
                <a:gd name="T6" fmla="*/ 8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8" y="0"/>
                  </a:moveTo>
                  <a:lnTo>
                    <a:pt x="16" y="16"/>
                  </a:lnTo>
                  <a:lnTo>
                    <a:pt x="0" y="16"/>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2" name="Freeform 1081">
              <a:extLst>
                <a:ext uri="{FF2B5EF4-FFF2-40B4-BE49-F238E27FC236}">
                  <a16:creationId xmlns:a16="http://schemas.microsoft.com/office/drawing/2014/main" id="{1665F785-290F-440C-A0D7-80B4A188089A}"/>
                </a:ext>
              </a:extLst>
            </p:cNvPr>
            <p:cNvSpPr>
              <a:spLocks/>
            </p:cNvSpPr>
            <p:nvPr/>
          </p:nvSpPr>
          <p:spPr bwMode="auto">
            <a:xfrm>
              <a:off x="4420" y="3168"/>
              <a:ext cx="24" cy="24"/>
            </a:xfrm>
            <a:custGeom>
              <a:avLst/>
              <a:gdLst>
                <a:gd name="T0" fmla="*/ 16 w 24"/>
                <a:gd name="T1" fmla="*/ 0 h 24"/>
                <a:gd name="T2" fmla="*/ 24 w 24"/>
                <a:gd name="T3" fmla="*/ 24 h 24"/>
                <a:gd name="T4" fmla="*/ 24 w 24"/>
                <a:gd name="T5" fmla="*/ 24 h 24"/>
                <a:gd name="T6" fmla="*/ 0 w 24"/>
                <a:gd name="T7" fmla="*/ 24 h 24"/>
                <a:gd name="T8" fmla="*/ 0 w 24"/>
                <a:gd name="T9" fmla="*/ 24 h 24"/>
                <a:gd name="T10" fmla="*/ 16 w 24"/>
                <a:gd name="T11" fmla="*/ 0 h 24"/>
                <a:gd name="T12" fmla="*/ 16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0"/>
                  </a:moveTo>
                  <a:lnTo>
                    <a:pt x="24" y="24"/>
                  </a:lnTo>
                  <a:lnTo>
                    <a:pt x="0" y="24"/>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3" name="Freeform 1082">
              <a:extLst>
                <a:ext uri="{FF2B5EF4-FFF2-40B4-BE49-F238E27FC236}">
                  <a16:creationId xmlns:a16="http://schemas.microsoft.com/office/drawing/2014/main" id="{A766EF71-1A30-4E66-B6FF-3060BED3B17A}"/>
                </a:ext>
              </a:extLst>
            </p:cNvPr>
            <p:cNvSpPr>
              <a:spLocks/>
            </p:cNvSpPr>
            <p:nvPr/>
          </p:nvSpPr>
          <p:spPr bwMode="auto">
            <a:xfrm>
              <a:off x="4500" y="2992"/>
              <a:ext cx="16" cy="16"/>
            </a:xfrm>
            <a:custGeom>
              <a:avLst/>
              <a:gdLst>
                <a:gd name="T0" fmla="*/ 8 w 16"/>
                <a:gd name="T1" fmla="*/ 0 h 16"/>
                <a:gd name="T2" fmla="*/ 16 w 16"/>
                <a:gd name="T3" fmla="*/ 16 h 16"/>
                <a:gd name="T4" fmla="*/ 16 w 16"/>
                <a:gd name="T5" fmla="*/ 16 h 16"/>
                <a:gd name="T6" fmla="*/ 0 w 16"/>
                <a:gd name="T7" fmla="*/ 16 h 16"/>
                <a:gd name="T8" fmla="*/ 0 w 16"/>
                <a:gd name="T9" fmla="*/ 16 h 16"/>
                <a:gd name="T10" fmla="*/ 8 w 16"/>
                <a:gd name="T11" fmla="*/ 0 h 16"/>
                <a:gd name="T12" fmla="*/ 8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8" y="0"/>
                  </a:moveTo>
                  <a:lnTo>
                    <a:pt x="16" y="16"/>
                  </a:lnTo>
                  <a:lnTo>
                    <a:pt x="0" y="16"/>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4" name="Freeform 1083">
              <a:extLst>
                <a:ext uri="{FF2B5EF4-FFF2-40B4-BE49-F238E27FC236}">
                  <a16:creationId xmlns:a16="http://schemas.microsoft.com/office/drawing/2014/main" id="{6F00A3B7-657B-42FC-B921-E5EBD7553A79}"/>
                </a:ext>
              </a:extLst>
            </p:cNvPr>
            <p:cNvSpPr>
              <a:spLocks/>
            </p:cNvSpPr>
            <p:nvPr/>
          </p:nvSpPr>
          <p:spPr bwMode="auto">
            <a:xfrm>
              <a:off x="4572" y="3048"/>
              <a:ext cx="24" cy="24"/>
            </a:xfrm>
            <a:custGeom>
              <a:avLst/>
              <a:gdLst>
                <a:gd name="T0" fmla="*/ 8 w 24"/>
                <a:gd name="T1" fmla="*/ 0 h 24"/>
                <a:gd name="T2" fmla="*/ 24 w 24"/>
                <a:gd name="T3" fmla="*/ 24 h 24"/>
                <a:gd name="T4" fmla="*/ 0 w 24"/>
                <a:gd name="T5" fmla="*/ 24 h 24"/>
                <a:gd name="T6" fmla="*/ 8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8" y="0"/>
                  </a:moveTo>
                  <a:lnTo>
                    <a:pt x="24"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1084">
              <a:extLst>
                <a:ext uri="{FF2B5EF4-FFF2-40B4-BE49-F238E27FC236}">
                  <a16:creationId xmlns:a16="http://schemas.microsoft.com/office/drawing/2014/main" id="{696B2877-388B-458F-B1FC-CAB3ADB04830}"/>
                </a:ext>
              </a:extLst>
            </p:cNvPr>
            <p:cNvSpPr>
              <a:spLocks/>
            </p:cNvSpPr>
            <p:nvPr/>
          </p:nvSpPr>
          <p:spPr bwMode="auto">
            <a:xfrm>
              <a:off x="4644" y="2960"/>
              <a:ext cx="16" cy="24"/>
            </a:xfrm>
            <a:custGeom>
              <a:avLst/>
              <a:gdLst>
                <a:gd name="T0" fmla="*/ 8 w 16"/>
                <a:gd name="T1" fmla="*/ 0 h 24"/>
                <a:gd name="T2" fmla="*/ 16 w 16"/>
                <a:gd name="T3" fmla="*/ 24 h 24"/>
                <a:gd name="T4" fmla="*/ 0 w 16"/>
                <a:gd name="T5" fmla="*/ 24 h 24"/>
                <a:gd name="T6" fmla="*/ 8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8" y="0"/>
                  </a:moveTo>
                  <a:lnTo>
                    <a:pt x="16" y="24"/>
                  </a:lnTo>
                  <a:lnTo>
                    <a:pt x="0" y="24"/>
                  </a:lnTo>
                  <a:lnTo>
                    <a:pt x="8"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1085">
              <a:extLst>
                <a:ext uri="{FF2B5EF4-FFF2-40B4-BE49-F238E27FC236}">
                  <a16:creationId xmlns:a16="http://schemas.microsoft.com/office/drawing/2014/main" id="{EA11240D-D4F1-44A0-8B4D-A5EAE935693B}"/>
                </a:ext>
              </a:extLst>
            </p:cNvPr>
            <p:cNvSpPr>
              <a:spLocks/>
            </p:cNvSpPr>
            <p:nvPr/>
          </p:nvSpPr>
          <p:spPr bwMode="auto">
            <a:xfrm>
              <a:off x="4572" y="3048"/>
              <a:ext cx="24" cy="24"/>
            </a:xfrm>
            <a:custGeom>
              <a:avLst/>
              <a:gdLst>
                <a:gd name="T0" fmla="*/ 8 w 24"/>
                <a:gd name="T1" fmla="*/ 0 h 24"/>
                <a:gd name="T2" fmla="*/ 24 w 24"/>
                <a:gd name="T3" fmla="*/ 24 h 24"/>
                <a:gd name="T4" fmla="*/ 24 w 24"/>
                <a:gd name="T5" fmla="*/ 24 h 24"/>
                <a:gd name="T6" fmla="*/ 0 w 24"/>
                <a:gd name="T7" fmla="*/ 24 h 24"/>
                <a:gd name="T8" fmla="*/ 0 w 24"/>
                <a:gd name="T9" fmla="*/ 24 h 24"/>
                <a:gd name="T10" fmla="*/ 8 w 24"/>
                <a:gd name="T11" fmla="*/ 0 h 24"/>
                <a:gd name="T12" fmla="*/ 8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8" y="0"/>
                  </a:moveTo>
                  <a:lnTo>
                    <a:pt x="24"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7" name="Freeform 1086">
              <a:extLst>
                <a:ext uri="{FF2B5EF4-FFF2-40B4-BE49-F238E27FC236}">
                  <a16:creationId xmlns:a16="http://schemas.microsoft.com/office/drawing/2014/main" id="{360E80CD-EDA7-48FA-B6B0-AC86679475EB}"/>
                </a:ext>
              </a:extLst>
            </p:cNvPr>
            <p:cNvSpPr>
              <a:spLocks/>
            </p:cNvSpPr>
            <p:nvPr/>
          </p:nvSpPr>
          <p:spPr bwMode="auto">
            <a:xfrm>
              <a:off x="4644" y="2960"/>
              <a:ext cx="16" cy="24"/>
            </a:xfrm>
            <a:custGeom>
              <a:avLst/>
              <a:gdLst>
                <a:gd name="T0" fmla="*/ 8 w 16"/>
                <a:gd name="T1" fmla="*/ 0 h 24"/>
                <a:gd name="T2" fmla="*/ 16 w 16"/>
                <a:gd name="T3" fmla="*/ 24 h 24"/>
                <a:gd name="T4" fmla="*/ 16 w 16"/>
                <a:gd name="T5" fmla="*/ 24 h 24"/>
                <a:gd name="T6" fmla="*/ 0 w 16"/>
                <a:gd name="T7" fmla="*/ 24 h 24"/>
                <a:gd name="T8" fmla="*/ 0 w 16"/>
                <a:gd name="T9" fmla="*/ 24 h 24"/>
                <a:gd name="T10" fmla="*/ 8 w 16"/>
                <a:gd name="T11" fmla="*/ 0 h 24"/>
                <a:gd name="T12" fmla="*/ 8 w 16"/>
                <a:gd name="T13" fmla="*/ 0 h 24"/>
                <a:gd name="T14" fmla="*/ 0 60000 65536"/>
                <a:gd name="T15" fmla="*/ 0 60000 65536"/>
                <a:gd name="T16" fmla="*/ 0 60000 65536"/>
                <a:gd name="T17" fmla="*/ 0 60000 65536"/>
                <a:gd name="T18" fmla="*/ 0 60000 65536"/>
                <a:gd name="T19" fmla="*/ 0 60000 65536"/>
                <a:gd name="T20" fmla="*/ 0 60000 65536"/>
                <a:gd name="T21" fmla="*/ 0 w 16"/>
                <a:gd name="T22" fmla="*/ 0 h 24"/>
                <a:gd name="T23" fmla="*/ 16 w 1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
                  <a:moveTo>
                    <a:pt x="8" y="0"/>
                  </a:moveTo>
                  <a:lnTo>
                    <a:pt x="16" y="24"/>
                  </a:lnTo>
                  <a:lnTo>
                    <a:pt x="0" y="24"/>
                  </a:lnTo>
                  <a:lnTo>
                    <a:pt x="8"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8" name="Freeform 1087">
              <a:extLst>
                <a:ext uri="{FF2B5EF4-FFF2-40B4-BE49-F238E27FC236}">
                  <a16:creationId xmlns:a16="http://schemas.microsoft.com/office/drawing/2014/main" id="{ED0C3810-B3A2-4930-8DB4-364C07854175}"/>
                </a:ext>
              </a:extLst>
            </p:cNvPr>
            <p:cNvSpPr>
              <a:spLocks/>
            </p:cNvSpPr>
            <p:nvPr/>
          </p:nvSpPr>
          <p:spPr bwMode="auto">
            <a:xfrm>
              <a:off x="4716" y="3064"/>
              <a:ext cx="24" cy="16"/>
            </a:xfrm>
            <a:custGeom>
              <a:avLst/>
              <a:gdLst>
                <a:gd name="T0" fmla="*/ 16 w 24"/>
                <a:gd name="T1" fmla="*/ 0 h 16"/>
                <a:gd name="T2" fmla="*/ 24 w 24"/>
                <a:gd name="T3" fmla="*/ 16 h 16"/>
                <a:gd name="T4" fmla="*/ 0 w 24"/>
                <a:gd name="T5" fmla="*/ 16 h 16"/>
                <a:gd name="T6" fmla="*/ 16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16" y="0"/>
                  </a:moveTo>
                  <a:lnTo>
                    <a:pt x="24" y="16"/>
                  </a:lnTo>
                  <a:lnTo>
                    <a:pt x="0" y="16"/>
                  </a:lnTo>
                  <a:lnTo>
                    <a:pt x="1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1088">
              <a:extLst>
                <a:ext uri="{FF2B5EF4-FFF2-40B4-BE49-F238E27FC236}">
                  <a16:creationId xmlns:a16="http://schemas.microsoft.com/office/drawing/2014/main" id="{4FE5609A-A90B-4734-96FE-953AD69D572A}"/>
                </a:ext>
              </a:extLst>
            </p:cNvPr>
            <p:cNvSpPr>
              <a:spLocks/>
            </p:cNvSpPr>
            <p:nvPr/>
          </p:nvSpPr>
          <p:spPr bwMode="auto">
            <a:xfrm>
              <a:off x="4716" y="3064"/>
              <a:ext cx="24" cy="16"/>
            </a:xfrm>
            <a:custGeom>
              <a:avLst/>
              <a:gdLst>
                <a:gd name="T0" fmla="*/ 16 w 24"/>
                <a:gd name="T1" fmla="*/ 0 h 16"/>
                <a:gd name="T2" fmla="*/ 24 w 24"/>
                <a:gd name="T3" fmla="*/ 16 h 16"/>
                <a:gd name="T4" fmla="*/ 24 w 24"/>
                <a:gd name="T5" fmla="*/ 16 h 16"/>
                <a:gd name="T6" fmla="*/ 0 w 24"/>
                <a:gd name="T7" fmla="*/ 16 h 16"/>
                <a:gd name="T8" fmla="*/ 0 w 24"/>
                <a:gd name="T9" fmla="*/ 16 h 16"/>
                <a:gd name="T10" fmla="*/ 16 w 24"/>
                <a:gd name="T11" fmla="*/ 0 h 16"/>
                <a:gd name="T12" fmla="*/ 16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16" y="0"/>
                  </a:moveTo>
                  <a:lnTo>
                    <a:pt x="24" y="16"/>
                  </a:lnTo>
                  <a:lnTo>
                    <a:pt x="0" y="16"/>
                  </a:lnTo>
                  <a:lnTo>
                    <a:pt x="16" y="0"/>
                  </a:lnTo>
                  <a:close/>
                </a:path>
              </a:pathLst>
            </a:custGeom>
            <a:noFill/>
            <a:ln w="12700">
              <a:solidFill>
                <a:srgbClr val="FFB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60" name="Rectangle 1089">
              <a:extLst>
                <a:ext uri="{FF2B5EF4-FFF2-40B4-BE49-F238E27FC236}">
                  <a16:creationId xmlns:a16="http://schemas.microsoft.com/office/drawing/2014/main" id="{83969C94-87BD-4AA1-BBF8-88D44B9ACFE8}"/>
                </a:ext>
              </a:extLst>
            </p:cNvPr>
            <p:cNvSpPr>
              <a:spLocks noChangeArrowheads="1"/>
            </p:cNvSpPr>
            <p:nvPr/>
          </p:nvSpPr>
          <p:spPr bwMode="auto">
            <a:xfrm>
              <a:off x="4182" y="2160"/>
              <a:ext cx="24"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35961" name="Rectangle 1090">
              <a:extLst>
                <a:ext uri="{FF2B5EF4-FFF2-40B4-BE49-F238E27FC236}">
                  <a16:creationId xmlns:a16="http://schemas.microsoft.com/office/drawing/2014/main" id="{DDE66530-56E1-4E2F-A7B8-8745A788EF4C}"/>
                </a:ext>
              </a:extLst>
            </p:cNvPr>
            <p:cNvSpPr>
              <a:spLocks noChangeArrowheads="1"/>
            </p:cNvSpPr>
            <p:nvPr/>
          </p:nvSpPr>
          <p:spPr bwMode="auto">
            <a:xfrm flipH="1">
              <a:off x="4130" y="3894"/>
              <a:ext cx="70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900" b="1">
                  <a:solidFill>
                    <a:srgbClr val="FFFFFF"/>
                  </a:solidFill>
                </a:rPr>
                <a:t>CpG Site in </a:t>
              </a:r>
              <a:r>
                <a:rPr lang="en-US" altLang="en-US" sz="900" b="1" i="1">
                  <a:solidFill>
                    <a:srgbClr val="FFFFFF"/>
                  </a:solidFill>
                </a:rPr>
                <a:t>A</a:t>
              </a:r>
              <a:r>
                <a:rPr lang="en-US" altLang="en-US" sz="900" b="1" i="1" baseline="30000">
                  <a:solidFill>
                    <a:srgbClr val="FFFFFF"/>
                  </a:solidFill>
                </a:rPr>
                <a:t>vy</a:t>
              </a:r>
              <a:r>
                <a:rPr lang="en-US" altLang="en-US" sz="900" b="1" i="1">
                  <a:solidFill>
                    <a:srgbClr val="FFFFFF"/>
                  </a:solidFill>
                </a:rPr>
                <a:t> </a:t>
              </a:r>
              <a:r>
                <a:rPr lang="en-US" altLang="en-US" sz="900" b="1">
                  <a:solidFill>
                    <a:srgbClr val="FFFFFF"/>
                  </a:solidFill>
                </a:rPr>
                <a:t>PSIA</a:t>
              </a:r>
              <a:endParaRPr lang="en-US" altLang="en-US" sz="3200"/>
            </a:p>
          </p:txBody>
        </p:sp>
      </p:grpSp>
      <p:sp>
        <p:nvSpPr>
          <p:cNvPr id="21513" name="Line 1091">
            <a:extLst>
              <a:ext uri="{FF2B5EF4-FFF2-40B4-BE49-F238E27FC236}">
                <a16:creationId xmlns:a16="http://schemas.microsoft.com/office/drawing/2014/main" id="{FD120A20-4F9E-40D5-BB19-8AEBD6312A30}"/>
              </a:ext>
            </a:extLst>
          </p:cNvPr>
          <p:cNvSpPr>
            <a:spLocks noChangeShapeType="1"/>
          </p:cNvSpPr>
          <p:nvPr/>
        </p:nvSpPr>
        <p:spPr bwMode="auto">
          <a:xfrm flipH="1">
            <a:off x="1362075" y="3624263"/>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4" name="Line 1092">
            <a:extLst>
              <a:ext uri="{FF2B5EF4-FFF2-40B4-BE49-F238E27FC236}">
                <a16:creationId xmlns:a16="http://schemas.microsoft.com/office/drawing/2014/main" id="{A1D06296-9703-4775-88ED-B59A2C2CD146}"/>
              </a:ext>
            </a:extLst>
          </p:cNvPr>
          <p:cNvSpPr>
            <a:spLocks noChangeShapeType="1"/>
          </p:cNvSpPr>
          <p:nvPr/>
        </p:nvSpPr>
        <p:spPr bwMode="auto">
          <a:xfrm flipH="1">
            <a:off x="1362075" y="4097338"/>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5" name="Line 1093">
            <a:extLst>
              <a:ext uri="{FF2B5EF4-FFF2-40B4-BE49-F238E27FC236}">
                <a16:creationId xmlns:a16="http://schemas.microsoft.com/office/drawing/2014/main" id="{95ACC461-59A1-4DB2-8BF1-38FDF2596259}"/>
              </a:ext>
            </a:extLst>
          </p:cNvPr>
          <p:cNvSpPr>
            <a:spLocks noChangeShapeType="1"/>
          </p:cNvSpPr>
          <p:nvPr/>
        </p:nvSpPr>
        <p:spPr bwMode="auto">
          <a:xfrm flipH="1">
            <a:off x="1362075" y="4575175"/>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6" name="Line 1094">
            <a:extLst>
              <a:ext uri="{FF2B5EF4-FFF2-40B4-BE49-F238E27FC236}">
                <a16:creationId xmlns:a16="http://schemas.microsoft.com/office/drawing/2014/main" id="{825A8616-9E3F-45BA-9B45-60B0A899982D}"/>
              </a:ext>
            </a:extLst>
          </p:cNvPr>
          <p:cNvSpPr>
            <a:spLocks noChangeShapeType="1"/>
          </p:cNvSpPr>
          <p:nvPr/>
        </p:nvSpPr>
        <p:spPr bwMode="auto">
          <a:xfrm flipH="1">
            <a:off x="1362075" y="5035550"/>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7" name="Line 1095">
            <a:extLst>
              <a:ext uri="{FF2B5EF4-FFF2-40B4-BE49-F238E27FC236}">
                <a16:creationId xmlns:a16="http://schemas.microsoft.com/office/drawing/2014/main" id="{B978D211-BD54-4550-88F6-7C05B33A408C}"/>
              </a:ext>
            </a:extLst>
          </p:cNvPr>
          <p:cNvSpPr>
            <a:spLocks noChangeShapeType="1"/>
          </p:cNvSpPr>
          <p:nvPr/>
        </p:nvSpPr>
        <p:spPr bwMode="auto">
          <a:xfrm flipH="1">
            <a:off x="1362075" y="5518150"/>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8" name="Line 1096">
            <a:extLst>
              <a:ext uri="{FF2B5EF4-FFF2-40B4-BE49-F238E27FC236}">
                <a16:creationId xmlns:a16="http://schemas.microsoft.com/office/drawing/2014/main" id="{CE03304D-41EF-472E-84B8-802E125EEDBA}"/>
              </a:ext>
            </a:extLst>
          </p:cNvPr>
          <p:cNvSpPr>
            <a:spLocks noChangeShapeType="1"/>
          </p:cNvSpPr>
          <p:nvPr/>
        </p:nvSpPr>
        <p:spPr bwMode="auto">
          <a:xfrm flipH="1">
            <a:off x="1362075" y="5995988"/>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1519" name="Line 1097">
            <a:extLst>
              <a:ext uri="{FF2B5EF4-FFF2-40B4-BE49-F238E27FC236}">
                <a16:creationId xmlns:a16="http://schemas.microsoft.com/office/drawing/2014/main" id="{04452C35-E2E0-4C5E-84F5-E25812B18353}"/>
              </a:ext>
            </a:extLst>
          </p:cNvPr>
          <p:cNvSpPr>
            <a:spLocks noChangeShapeType="1"/>
          </p:cNvSpPr>
          <p:nvPr/>
        </p:nvSpPr>
        <p:spPr bwMode="auto">
          <a:xfrm rot="16200000" flipV="1">
            <a:off x="1397000" y="6040438"/>
            <a:ext cx="698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grpSp>
        <p:nvGrpSpPr>
          <p:cNvPr id="3" name="Group 1098">
            <a:extLst>
              <a:ext uri="{FF2B5EF4-FFF2-40B4-BE49-F238E27FC236}">
                <a16:creationId xmlns:a16="http://schemas.microsoft.com/office/drawing/2014/main" id="{9E9D0761-3597-4118-8EB1-66E30C2C84FB}"/>
              </a:ext>
            </a:extLst>
          </p:cNvPr>
          <p:cNvGrpSpPr>
            <a:grpSpLocks/>
          </p:cNvGrpSpPr>
          <p:nvPr/>
        </p:nvGrpSpPr>
        <p:grpSpPr bwMode="auto">
          <a:xfrm>
            <a:off x="1404938" y="1457325"/>
            <a:ext cx="2279650" cy="1914525"/>
            <a:chOff x="885" y="918"/>
            <a:chExt cx="1436" cy="1206"/>
          </a:xfrm>
        </p:grpSpPr>
        <p:grpSp>
          <p:nvGrpSpPr>
            <p:cNvPr id="21566" name="Group 1099">
              <a:extLst>
                <a:ext uri="{FF2B5EF4-FFF2-40B4-BE49-F238E27FC236}">
                  <a16:creationId xmlns:a16="http://schemas.microsoft.com/office/drawing/2014/main" id="{4CE64926-B262-4C0D-951C-680AAB0E1443}"/>
                </a:ext>
              </a:extLst>
            </p:cNvPr>
            <p:cNvGrpSpPr>
              <a:grpSpLocks/>
            </p:cNvGrpSpPr>
            <p:nvPr/>
          </p:nvGrpSpPr>
          <p:grpSpPr bwMode="auto">
            <a:xfrm>
              <a:off x="885" y="1090"/>
              <a:ext cx="1436" cy="1034"/>
              <a:chOff x="3466" y="880"/>
              <a:chExt cx="1780" cy="1280"/>
            </a:xfrm>
          </p:grpSpPr>
          <p:pic>
            <p:nvPicPr>
              <p:cNvPr id="21572" name="Picture 1100" descr="Agouti Mouse Gallery2">
                <a:extLst>
                  <a:ext uri="{FF2B5EF4-FFF2-40B4-BE49-F238E27FC236}">
                    <a16:creationId xmlns:a16="http://schemas.microsoft.com/office/drawing/2014/main" id="{0ED070E1-6A58-4BDC-8146-90D382B9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 y="880"/>
                <a:ext cx="1771"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3" name="Rectangle 1101">
                <a:extLst>
                  <a:ext uri="{FF2B5EF4-FFF2-40B4-BE49-F238E27FC236}">
                    <a16:creationId xmlns:a16="http://schemas.microsoft.com/office/drawing/2014/main" id="{1E1CC56F-57E6-483B-9F9E-196B35084681}"/>
                  </a:ext>
                </a:extLst>
              </p:cNvPr>
              <p:cNvSpPr>
                <a:spLocks noChangeArrowheads="1"/>
              </p:cNvSpPr>
              <p:nvPr/>
            </p:nvSpPr>
            <p:spPr bwMode="auto">
              <a:xfrm>
                <a:off x="3466" y="884"/>
                <a:ext cx="1780" cy="127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1567" name="Rectangle 1102">
              <a:extLst>
                <a:ext uri="{FF2B5EF4-FFF2-40B4-BE49-F238E27FC236}">
                  <a16:creationId xmlns:a16="http://schemas.microsoft.com/office/drawing/2014/main" id="{73594CA4-2E54-4D2D-8219-F40E9917B52F}"/>
                </a:ext>
              </a:extLst>
            </p:cNvPr>
            <p:cNvSpPr>
              <a:spLocks noChangeArrowheads="1"/>
            </p:cNvSpPr>
            <p:nvPr/>
          </p:nvSpPr>
          <p:spPr bwMode="auto">
            <a:xfrm>
              <a:off x="2069" y="918"/>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Pseudo-</a:t>
              </a:r>
            </a:p>
            <a:p>
              <a:pPr algn="ctr"/>
              <a:r>
                <a:rPr lang="en-US" altLang="en-US" sz="700" b="1">
                  <a:solidFill>
                    <a:srgbClr val="FFFFFF"/>
                  </a:solidFill>
                </a:rPr>
                <a:t>agouti</a:t>
              </a:r>
              <a:endParaRPr lang="en-US" altLang="en-US" sz="700"/>
            </a:p>
          </p:txBody>
        </p:sp>
        <p:sp>
          <p:nvSpPr>
            <p:cNvPr id="21568" name="Rectangle 1103">
              <a:extLst>
                <a:ext uri="{FF2B5EF4-FFF2-40B4-BE49-F238E27FC236}">
                  <a16:creationId xmlns:a16="http://schemas.microsoft.com/office/drawing/2014/main" id="{D0F028D5-904A-4D99-8C74-5B7254288764}"/>
                </a:ext>
              </a:extLst>
            </p:cNvPr>
            <p:cNvSpPr>
              <a:spLocks noChangeArrowheads="1"/>
            </p:cNvSpPr>
            <p:nvPr/>
          </p:nvSpPr>
          <p:spPr bwMode="auto">
            <a:xfrm>
              <a:off x="1799" y="918"/>
              <a:ext cx="20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Heavily</a:t>
              </a:r>
            </a:p>
            <a:p>
              <a:pPr algn="ctr"/>
              <a:r>
                <a:rPr lang="en-US" altLang="en-US" sz="700" b="1">
                  <a:solidFill>
                    <a:srgbClr val="FFFFFF"/>
                  </a:solidFill>
                </a:rPr>
                <a:t>Mottled</a:t>
              </a:r>
              <a:endParaRPr lang="en-US" altLang="en-US" sz="700"/>
            </a:p>
          </p:txBody>
        </p:sp>
        <p:sp>
          <p:nvSpPr>
            <p:cNvPr id="21569" name="Rectangle 1104">
              <a:extLst>
                <a:ext uri="{FF2B5EF4-FFF2-40B4-BE49-F238E27FC236}">
                  <a16:creationId xmlns:a16="http://schemas.microsoft.com/office/drawing/2014/main" id="{D78BF3A8-EA42-4ECE-9B6E-09BA5BE267F9}"/>
                </a:ext>
              </a:extLst>
            </p:cNvPr>
            <p:cNvSpPr>
              <a:spLocks noChangeArrowheads="1"/>
            </p:cNvSpPr>
            <p:nvPr/>
          </p:nvSpPr>
          <p:spPr bwMode="auto">
            <a:xfrm>
              <a:off x="1528" y="918"/>
              <a:ext cx="2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Mottled</a:t>
              </a:r>
              <a:endParaRPr lang="en-US" altLang="en-US" sz="700"/>
            </a:p>
          </p:txBody>
        </p:sp>
        <p:sp>
          <p:nvSpPr>
            <p:cNvPr id="21570" name="Rectangle 1105">
              <a:extLst>
                <a:ext uri="{FF2B5EF4-FFF2-40B4-BE49-F238E27FC236}">
                  <a16:creationId xmlns:a16="http://schemas.microsoft.com/office/drawing/2014/main" id="{9A0619AA-0E11-49BC-BC76-8C2F500BC7A9}"/>
                </a:ext>
              </a:extLst>
            </p:cNvPr>
            <p:cNvSpPr>
              <a:spLocks noChangeArrowheads="1"/>
            </p:cNvSpPr>
            <p:nvPr/>
          </p:nvSpPr>
          <p:spPr bwMode="auto">
            <a:xfrm>
              <a:off x="1237" y="918"/>
              <a:ext cx="2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Slightly</a:t>
              </a:r>
            </a:p>
            <a:p>
              <a:pPr algn="ctr"/>
              <a:r>
                <a:rPr lang="en-US" altLang="en-US" sz="700" b="1">
                  <a:solidFill>
                    <a:srgbClr val="FFFFFF"/>
                  </a:solidFill>
                </a:rPr>
                <a:t>Mottled</a:t>
              </a:r>
              <a:endParaRPr lang="en-US" altLang="en-US" sz="700"/>
            </a:p>
          </p:txBody>
        </p:sp>
        <p:sp>
          <p:nvSpPr>
            <p:cNvPr id="21571" name="Rectangle 1106">
              <a:extLst>
                <a:ext uri="{FF2B5EF4-FFF2-40B4-BE49-F238E27FC236}">
                  <a16:creationId xmlns:a16="http://schemas.microsoft.com/office/drawing/2014/main" id="{58E5EA87-1C3F-4D53-8683-92D26D8F0547}"/>
                </a:ext>
              </a:extLst>
            </p:cNvPr>
            <p:cNvSpPr>
              <a:spLocks noChangeArrowheads="1"/>
            </p:cNvSpPr>
            <p:nvPr/>
          </p:nvSpPr>
          <p:spPr bwMode="auto">
            <a:xfrm>
              <a:off x="991" y="918"/>
              <a:ext cx="17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700" b="1">
                  <a:solidFill>
                    <a:srgbClr val="FFFFFF"/>
                  </a:solidFill>
                </a:rPr>
                <a:t>Yellow</a:t>
              </a:r>
              <a:endParaRPr lang="en-US" altLang="en-US" sz="700"/>
            </a:p>
          </p:txBody>
        </p:sp>
      </p:grpSp>
      <p:grpSp>
        <p:nvGrpSpPr>
          <p:cNvPr id="5" name="Group 1107">
            <a:extLst>
              <a:ext uri="{FF2B5EF4-FFF2-40B4-BE49-F238E27FC236}">
                <a16:creationId xmlns:a16="http://schemas.microsoft.com/office/drawing/2014/main" id="{3598398A-D7A6-4A58-88CC-D05220AA330A}"/>
              </a:ext>
            </a:extLst>
          </p:cNvPr>
          <p:cNvGrpSpPr>
            <a:grpSpLocks/>
          </p:cNvGrpSpPr>
          <p:nvPr/>
        </p:nvGrpSpPr>
        <p:grpSpPr bwMode="auto">
          <a:xfrm>
            <a:off x="1657350" y="3870325"/>
            <a:ext cx="2041525" cy="2135188"/>
            <a:chOff x="1044" y="2438"/>
            <a:chExt cx="1286" cy="1345"/>
          </a:xfrm>
          <a:solidFill>
            <a:srgbClr val="6666FF"/>
          </a:solidFill>
        </p:grpSpPr>
        <p:grpSp>
          <p:nvGrpSpPr>
            <p:cNvPr id="25695" name="Group 1108">
              <a:extLst>
                <a:ext uri="{FF2B5EF4-FFF2-40B4-BE49-F238E27FC236}">
                  <a16:creationId xmlns:a16="http://schemas.microsoft.com/office/drawing/2014/main" id="{394ACE5D-C029-4948-9BA9-5929392BC075}"/>
                </a:ext>
              </a:extLst>
            </p:cNvPr>
            <p:cNvGrpSpPr>
              <a:grpSpLocks/>
            </p:cNvGrpSpPr>
            <p:nvPr/>
          </p:nvGrpSpPr>
          <p:grpSpPr bwMode="auto">
            <a:xfrm>
              <a:off x="1044" y="2903"/>
              <a:ext cx="1136" cy="880"/>
              <a:chOff x="1044" y="2903"/>
              <a:chExt cx="1136" cy="880"/>
            </a:xfrm>
            <a:grpFill/>
          </p:grpSpPr>
          <p:sp>
            <p:nvSpPr>
              <p:cNvPr id="25698" name="Rectangle 1109">
                <a:extLst>
                  <a:ext uri="{FF2B5EF4-FFF2-40B4-BE49-F238E27FC236}">
                    <a16:creationId xmlns:a16="http://schemas.microsoft.com/office/drawing/2014/main" id="{1C15D617-05C1-40CD-A892-82EB2BC262BF}"/>
                  </a:ext>
                </a:extLst>
              </p:cNvPr>
              <p:cNvSpPr>
                <a:spLocks noChangeArrowheads="1"/>
              </p:cNvSpPr>
              <p:nvPr/>
            </p:nvSpPr>
            <p:spPr bwMode="auto">
              <a:xfrm>
                <a:off x="1044" y="3632"/>
                <a:ext cx="83" cy="149"/>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99" name="Rectangle 1110">
                <a:extLst>
                  <a:ext uri="{FF2B5EF4-FFF2-40B4-BE49-F238E27FC236}">
                    <a16:creationId xmlns:a16="http://schemas.microsoft.com/office/drawing/2014/main" id="{AC6D5BC6-87CB-423F-8DAD-89DB892CA86D}"/>
                  </a:ext>
                </a:extLst>
              </p:cNvPr>
              <p:cNvSpPr>
                <a:spLocks noChangeArrowheads="1"/>
              </p:cNvSpPr>
              <p:nvPr/>
            </p:nvSpPr>
            <p:spPr bwMode="auto">
              <a:xfrm>
                <a:off x="1304" y="2903"/>
                <a:ext cx="82" cy="880"/>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700" name="Rectangle 1111">
                <a:extLst>
                  <a:ext uri="{FF2B5EF4-FFF2-40B4-BE49-F238E27FC236}">
                    <a16:creationId xmlns:a16="http://schemas.microsoft.com/office/drawing/2014/main" id="{0EC50429-9270-4FBD-8BFE-16C588AEC381}"/>
                  </a:ext>
                </a:extLst>
              </p:cNvPr>
              <p:cNvSpPr>
                <a:spLocks noChangeArrowheads="1"/>
              </p:cNvSpPr>
              <p:nvPr/>
            </p:nvSpPr>
            <p:spPr bwMode="auto">
              <a:xfrm>
                <a:off x="1565" y="3339"/>
                <a:ext cx="83" cy="436"/>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701" name="Rectangle 1112">
                <a:extLst>
                  <a:ext uri="{FF2B5EF4-FFF2-40B4-BE49-F238E27FC236}">
                    <a16:creationId xmlns:a16="http://schemas.microsoft.com/office/drawing/2014/main" id="{1389F31E-AE62-432D-BA74-985D1915DE0A}"/>
                  </a:ext>
                </a:extLst>
              </p:cNvPr>
              <p:cNvSpPr>
                <a:spLocks noChangeArrowheads="1"/>
              </p:cNvSpPr>
              <p:nvPr/>
            </p:nvSpPr>
            <p:spPr bwMode="auto">
              <a:xfrm>
                <a:off x="1830" y="2977"/>
                <a:ext cx="83" cy="801"/>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702" name="Rectangle 1113">
                <a:extLst>
                  <a:ext uri="{FF2B5EF4-FFF2-40B4-BE49-F238E27FC236}">
                    <a16:creationId xmlns:a16="http://schemas.microsoft.com/office/drawing/2014/main" id="{C8A35601-4F40-4AC7-9A3B-139A477EDBD1}"/>
                  </a:ext>
                </a:extLst>
              </p:cNvPr>
              <p:cNvSpPr>
                <a:spLocks noChangeArrowheads="1"/>
              </p:cNvSpPr>
              <p:nvPr/>
            </p:nvSpPr>
            <p:spPr bwMode="auto">
              <a:xfrm>
                <a:off x="2098" y="3046"/>
                <a:ext cx="82" cy="732"/>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grpSp>
        <p:sp>
          <p:nvSpPr>
            <p:cNvPr id="25696" name="Rectangle 1114">
              <a:extLst>
                <a:ext uri="{FF2B5EF4-FFF2-40B4-BE49-F238E27FC236}">
                  <a16:creationId xmlns:a16="http://schemas.microsoft.com/office/drawing/2014/main" id="{16264105-A2AA-4966-ABCD-62C1DCE6DF7A}"/>
                </a:ext>
              </a:extLst>
            </p:cNvPr>
            <p:cNvSpPr>
              <a:spLocks noChangeArrowheads="1"/>
            </p:cNvSpPr>
            <p:nvPr/>
          </p:nvSpPr>
          <p:spPr bwMode="auto">
            <a:xfrm>
              <a:off x="1418" y="2466"/>
              <a:ext cx="80" cy="86"/>
            </a:xfrm>
            <a:prstGeom prst="rect">
              <a:avLst/>
            </a:prstGeom>
            <a:solidFill>
              <a:srgbClr val="996633"/>
            </a:solid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97" name="Text Box 1115">
              <a:extLst>
                <a:ext uri="{FF2B5EF4-FFF2-40B4-BE49-F238E27FC236}">
                  <a16:creationId xmlns:a16="http://schemas.microsoft.com/office/drawing/2014/main" id="{21A2B1D5-296C-486C-AFEE-C2A37E36467D}"/>
                </a:ext>
              </a:extLst>
            </p:cNvPr>
            <p:cNvSpPr txBox="1">
              <a:spLocks noChangeArrowheads="1"/>
            </p:cNvSpPr>
            <p:nvPr/>
          </p:nvSpPr>
          <p:spPr bwMode="auto">
            <a:xfrm>
              <a:off x="1489" y="2438"/>
              <a:ext cx="841" cy="38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1000" b="1" dirty="0">
                  <a:solidFill>
                    <a:schemeClr val="bg1"/>
                  </a:solidFill>
                  <a:latin typeface="Helvetica"/>
                  <a:cs typeface="Helvetica"/>
                </a:rPr>
                <a:t>Supplemented Diet</a:t>
              </a:r>
              <a:endParaRPr lang="en-US" sz="1000" dirty="0">
                <a:solidFill>
                  <a:schemeClr val="bg1"/>
                </a:solidFill>
                <a:latin typeface="Helvetica"/>
                <a:cs typeface="Helvetica"/>
              </a:endParaRPr>
            </a:p>
            <a:p>
              <a:pPr eaLnBrk="0" hangingPunct="0">
                <a:defRPr/>
              </a:pPr>
              <a:r>
                <a:rPr lang="en-US" sz="800" dirty="0">
                  <a:solidFill>
                    <a:schemeClr val="bg1"/>
                  </a:solidFill>
                  <a:latin typeface="Helvetica"/>
                  <a:cs typeface="Helvetica"/>
                </a:rPr>
                <a:t>(Folic acid, Vitamin B</a:t>
              </a:r>
              <a:r>
                <a:rPr lang="en-US" sz="800" baseline="-25000" dirty="0">
                  <a:solidFill>
                    <a:schemeClr val="bg1"/>
                  </a:solidFill>
                  <a:latin typeface="Helvetica"/>
                  <a:cs typeface="Helvetica"/>
                </a:rPr>
                <a:t>12</a:t>
              </a:r>
              <a:r>
                <a:rPr lang="en-US" sz="800" dirty="0">
                  <a:solidFill>
                    <a:schemeClr val="bg1"/>
                  </a:solidFill>
                  <a:latin typeface="Helvetica"/>
                  <a:cs typeface="Helvetica"/>
                </a:rPr>
                <a:t>, </a:t>
              </a:r>
            </a:p>
            <a:p>
              <a:pPr eaLnBrk="0" hangingPunct="0">
                <a:defRPr/>
              </a:pPr>
              <a:r>
                <a:rPr lang="en-US" sz="800" dirty="0">
                  <a:solidFill>
                    <a:schemeClr val="bg1"/>
                  </a:solidFill>
                  <a:latin typeface="Helvetica"/>
                  <a:cs typeface="Helvetica"/>
                </a:rPr>
                <a:t>Choline chloride and </a:t>
              </a:r>
            </a:p>
            <a:p>
              <a:pPr eaLnBrk="0" hangingPunct="0">
                <a:defRPr/>
              </a:pPr>
              <a:r>
                <a:rPr lang="en-US" sz="800" dirty="0">
                  <a:solidFill>
                    <a:schemeClr val="bg1"/>
                  </a:solidFill>
                  <a:latin typeface="Helvetica"/>
                  <a:cs typeface="Helvetica"/>
                </a:rPr>
                <a:t>Betaine) p = 0.008</a:t>
              </a:r>
            </a:p>
          </p:txBody>
        </p:sp>
      </p:grpSp>
      <p:grpSp>
        <p:nvGrpSpPr>
          <p:cNvPr id="7" name="Group 1116">
            <a:extLst>
              <a:ext uri="{FF2B5EF4-FFF2-40B4-BE49-F238E27FC236}">
                <a16:creationId xmlns:a16="http://schemas.microsoft.com/office/drawing/2014/main" id="{59DF8053-5A03-4752-8911-882458CBA86A}"/>
              </a:ext>
            </a:extLst>
          </p:cNvPr>
          <p:cNvGrpSpPr>
            <a:grpSpLocks/>
          </p:cNvGrpSpPr>
          <p:nvPr/>
        </p:nvGrpSpPr>
        <p:grpSpPr bwMode="auto">
          <a:xfrm>
            <a:off x="790575" y="3479800"/>
            <a:ext cx="2743200" cy="2832100"/>
            <a:chOff x="498" y="2192"/>
            <a:chExt cx="1728" cy="1784"/>
          </a:xfrm>
          <a:solidFill>
            <a:srgbClr val="FFCC00"/>
          </a:solidFill>
        </p:grpSpPr>
        <p:sp>
          <p:nvSpPr>
            <p:cNvPr id="25663" name="Line 1117">
              <a:extLst>
                <a:ext uri="{FF2B5EF4-FFF2-40B4-BE49-F238E27FC236}">
                  <a16:creationId xmlns:a16="http://schemas.microsoft.com/office/drawing/2014/main" id="{916BAF5F-9CFE-420E-8EC4-5AA251EE736F}"/>
                </a:ext>
              </a:extLst>
            </p:cNvPr>
            <p:cNvSpPr>
              <a:spLocks noChangeShapeType="1"/>
            </p:cNvSpPr>
            <p:nvPr/>
          </p:nvSpPr>
          <p:spPr bwMode="auto">
            <a:xfrm>
              <a:off x="902" y="2279"/>
              <a:ext cx="0" cy="1502"/>
            </a:xfrm>
            <a:prstGeom prst="line">
              <a:avLst/>
            </a:prstGeom>
            <a:grpFill/>
            <a:ln w="25400">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4" name="Line 1118">
              <a:extLst>
                <a:ext uri="{FF2B5EF4-FFF2-40B4-BE49-F238E27FC236}">
                  <a16:creationId xmlns:a16="http://schemas.microsoft.com/office/drawing/2014/main" id="{28DBE006-5F3B-4DCE-82FF-861913E66D3A}"/>
                </a:ext>
              </a:extLst>
            </p:cNvPr>
            <p:cNvSpPr>
              <a:spLocks noChangeShapeType="1"/>
            </p:cNvSpPr>
            <p:nvPr/>
          </p:nvSpPr>
          <p:spPr bwMode="auto">
            <a:xfrm flipH="1">
              <a:off x="858" y="2283"/>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5" name="Line 1119">
              <a:extLst>
                <a:ext uri="{FF2B5EF4-FFF2-40B4-BE49-F238E27FC236}">
                  <a16:creationId xmlns:a16="http://schemas.microsoft.com/office/drawing/2014/main" id="{8F732B15-DB8F-4962-8F19-0998FDE2262C}"/>
                </a:ext>
              </a:extLst>
            </p:cNvPr>
            <p:cNvSpPr>
              <a:spLocks noChangeShapeType="1"/>
            </p:cNvSpPr>
            <p:nvPr/>
          </p:nvSpPr>
          <p:spPr bwMode="auto">
            <a:xfrm flipH="1">
              <a:off x="858" y="2581"/>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6" name="Line 1120">
              <a:extLst>
                <a:ext uri="{FF2B5EF4-FFF2-40B4-BE49-F238E27FC236}">
                  <a16:creationId xmlns:a16="http://schemas.microsoft.com/office/drawing/2014/main" id="{F6A4C4F0-0A90-4BCD-8B28-4145D1AEEBD3}"/>
                </a:ext>
              </a:extLst>
            </p:cNvPr>
            <p:cNvSpPr>
              <a:spLocks noChangeShapeType="1"/>
            </p:cNvSpPr>
            <p:nvPr/>
          </p:nvSpPr>
          <p:spPr bwMode="auto">
            <a:xfrm flipH="1">
              <a:off x="858" y="2882"/>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7" name="Line 1121">
              <a:extLst>
                <a:ext uri="{FF2B5EF4-FFF2-40B4-BE49-F238E27FC236}">
                  <a16:creationId xmlns:a16="http://schemas.microsoft.com/office/drawing/2014/main" id="{58A55E21-D15C-4332-8965-407EDB6089B6}"/>
                </a:ext>
              </a:extLst>
            </p:cNvPr>
            <p:cNvSpPr>
              <a:spLocks noChangeShapeType="1"/>
            </p:cNvSpPr>
            <p:nvPr/>
          </p:nvSpPr>
          <p:spPr bwMode="auto">
            <a:xfrm flipH="1">
              <a:off x="858" y="3172"/>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8" name="Line 1122">
              <a:extLst>
                <a:ext uri="{FF2B5EF4-FFF2-40B4-BE49-F238E27FC236}">
                  <a16:creationId xmlns:a16="http://schemas.microsoft.com/office/drawing/2014/main" id="{4C18EBC8-DDDD-453A-87D0-BDA77B38326B}"/>
                </a:ext>
              </a:extLst>
            </p:cNvPr>
            <p:cNvSpPr>
              <a:spLocks noChangeShapeType="1"/>
            </p:cNvSpPr>
            <p:nvPr/>
          </p:nvSpPr>
          <p:spPr bwMode="auto">
            <a:xfrm flipH="1">
              <a:off x="858" y="3476"/>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69" name="Line 1123">
              <a:extLst>
                <a:ext uri="{FF2B5EF4-FFF2-40B4-BE49-F238E27FC236}">
                  <a16:creationId xmlns:a16="http://schemas.microsoft.com/office/drawing/2014/main" id="{ECC6F522-26B0-499F-83BE-67377375087A}"/>
                </a:ext>
              </a:extLst>
            </p:cNvPr>
            <p:cNvSpPr>
              <a:spLocks noChangeShapeType="1"/>
            </p:cNvSpPr>
            <p:nvPr/>
          </p:nvSpPr>
          <p:spPr bwMode="auto">
            <a:xfrm flipH="1">
              <a:off x="858" y="3777"/>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0" name="Line 1124">
              <a:extLst>
                <a:ext uri="{FF2B5EF4-FFF2-40B4-BE49-F238E27FC236}">
                  <a16:creationId xmlns:a16="http://schemas.microsoft.com/office/drawing/2014/main" id="{361A46FA-2424-4793-80D4-604F0CE1DF40}"/>
                </a:ext>
              </a:extLst>
            </p:cNvPr>
            <p:cNvSpPr>
              <a:spLocks noChangeShapeType="1"/>
            </p:cNvSpPr>
            <p:nvPr/>
          </p:nvSpPr>
          <p:spPr bwMode="auto">
            <a:xfrm rot="16200000" flipV="1">
              <a:off x="880" y="3804"/>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1" name="Line 1125">
              <a:extLst>
                <a:ext uri="{FF2B5EF4-FFF2-40B4-BE49-F238E27FC236}">
                  <a16:creationId xmlns:a16="http://schemas.microsoft.com/office/drawing/2014/main" id="{48DB33AD-9080-4B4C-A176-896796F8C66E}"/>
                </a:ext>
              </a:extLst>
            </p:cNvPr>
            <p:cNvSpPr>
              <a:spLocks noChangeShapeType="1"/>
            </p:cNvSpPr>
            <p:nvPr/>
          </p:nvSpPr>
          <p:spPr bwMode="auto">
            <a:xfrm rot="16200000" flipV="1">
              <a:off x="1151" y="3804"/>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2" name="Line 1126">
              <a:extLst>
                <a:ext uri="{FF2B5EF4-FFF2-40B4-BE49-F238E27FC236}">
                  <a16:creationId xmlns:a16="http://schemas.microsoft.com/office/drawing/2014/main" id="{3A87D4D4-236B-458E-9DD8-A8A12E2D7825}"/>
                </a:ext>
              </a:extLst>
            </p:cNvPr>
            <p:cNvSpPr>
              <a:spLocks noChangeShapeType="1"/>
            </p:cNvSpPr>
            <p:nvPr/>
          </p:nvSpPr>
          <p:spPr bwMode="auto">
            <a:xfrm rot="16200000" flipV="1">
              <a:off x="1413" y="3804"/>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3" name="Line 1127">
              <a:extLst>
                <a:ext uri="{FF2B5EF4-FFF2-40B4-BE49-F238E27FC236}">
                  <a16:creationId xmlns:a16="http://schemas.microsoft.com/office/drawing/2014/main" id="{1C03E363-7120-4383-A435-672E1F6B5DB4}"/>
                </a:ext>
              </a:extLst>
            </p:cNvPr>
            <p:cNvSpPr>
              <a:spLocks noChangeShapeType="1"/>
            </p:cNvSpPr>
            <p:nvPr/>
          </p:nvSpPr>
          <p:spPr bwMode="auto">
            <a:xfrm rot="16200000" flipV="1">
              <a:off x="1936" y="3804"/>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4" name="Line 1128">
              <a:extLst>
                <a:ext uri="{FF2B5EF4-FFF2-40B4-BE49-F238E27FC236}">
                  <a16:creationId xmlns:a16="http://schemas.microsoft.com/office/drawing/2014/main" id="{E8596044-D0DA-45BF-B06E-073A42976BAB}"/>
                </a:ext>
              </a:extLst>
            </p:cNvPr>
            <p:cNvSpPr>
              <a:spLocks noChangeShapeType="1"/>
            </p:cNvSpPr>
            <p:nvPr/>
          </p:nvSpPr>
          <p:spPr bwMode="auto">
            <a:xfrm rot="16200000" flipV="1">
              <a:off x="1672" y="3804"/>
              <a:ext cx="44" cy="0"/>
            </a:xfrm>
            <a:prstGeom prst="line">
              <a:avLst/>
            </a:prstGeom>
            <a:grpFill/>
            <a:ln w="15875">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75" name="Text Box 1129">
              <a:extLst>
                <a:ext uri="{FF2B5EF4-FFF2-40B4-BE49-F238E27FC236}">
                  <a16:creationId xmlns:a16="http://schemas.microsoft.com/office/drawing/2014/main" id="{4F363E2D-AE83-442D-8910-D4FEC49B45D4}"/>
                </a:ext>
              </a:extLst>
            </p:cNvPr>
            <p:cNvSpPr txBox="1">
              <a:spLocks noChangeArrowheads="1"/>
            </p:cNvSpPr>
            <p:nvPr/>
          </p:nvSpPr>
          <p:spPr bwMode="auto">
            <a:xfrm>
              <a:off x="643" y="2192"/>
              <a:ext cx="19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50</a:t>
              </a:r>
            </a:p>
          </p:txBody>
        </p:sp>
        <p:sp>
          <p:nvSpPr>
            <p:cNvPr id="25676" name="Text Box 1130">
              <a:extLst>
                <a:ext uri="{FF2B5EF4-FFF2-40B4-BE49-F238E27FC236}">
                  <a16:creationId xmlns:a16="http://schemas.microsoft.com/office/drawing/2014/main" id="{69D77374-A5C2-4C74-BC32-8E491C479C72}"/>
                </a:ext>
              </a:extLst>
            </p:cNvPr>
            <p:cNvSpPr txBox="1">
              <a:spLocks noChangeArrowheads="1"/>
            </p:cNvSpPr>
            <p:nvPr/>
          </p:nvSpPr>
          <p:spPr bwMode="auto">
            <a:xfrm>
              <a:off x="643" y="2490"/>
              <a:ext cx="19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40</a:t>
              </a:r>
            </a:p>
          </p:txBody>
        </p:sp>
        <p:sp>
          <p:nvSpPr>
            <p:cNvPr id="25677" name="Text Box 1131">
              <a:extLst>
                <a:ext uri="{FF2B5EF4-FFF2-40B4-BE49-F238E27FC236}">
                  <a16:creationId xmlns:a16="http://schemas.microsoft.com/office/drawing/2014/main" id="{5CA8EF5B-B007-4815-BAD1-6C6755519577}"/>
                </a:ext>
              </a:extLst>
            </p:cNvPr>
            <p:cNvSpPr txBox="1">
              <a:spLocks noChangeArrowheads="1"/>
            </p:cNvSpPr>
            <p:nvPr/>
          </p:nvSpPr>
          <p:spPr bwMode="auto">
            <a:xfrm>
              <a:off x="643" y="2786"/>
              <a:ext cx="19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30</a:t>
              </a:r>
            </a:p>
          </p:txBody>
        </p:sp>
        <p:sp>
          <p:nvSpPr>
            <p:cNvPr id="25678" name="Text Box 1132">
              <a:extLst>
                <a:ext uri="{FF2B5EF4-FFF2-40B4-BE49-F238E27FC236}">
                  <a16:creationId xmlns:a16="http://schemas.microsoft.com/office/drawing/2014/main" id="{DDFB7E82-A6D6-41AE-8E33-72717402ED1A}"/>
                </a:ext>
              </a:extLst>
            </p:cNvPr>
            <p:cNvSpPr txBox="1">
              <a:spLocks noChangeArrowheads="1"/>
            </p:cNvSpPr>
            <p:nvPr/>
          </p:nvSpPr>
          <p:spPr bwMode="auto">
            <a:xfrm>
              <a:off x="643" y="3074"/>
              <a:ext cx="19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20</a:t>
              </a:r>
            </a:p>
          </p:txBody>
        </p:sp>
        <p:sp>
          <p:nvSpPr>
            <p:cNvPr id="25679" name="Text Box 1133">
              <a:extLst>
                <a:ext uri="{FF2B5EF4-FFF2-40B4-BE49-F238E27FC236}">
                  <a16:creationId xmlns:a16="http://schemas.microsoft.com/office/drawing/2014/main" id="{AAB41056-4D6C-45B9-9145-17B9C4C62854}"/>
                </a:ext>
              </a:extLst>
            </p:cNvPr>
            <p:cNvSpPr txBox="1">
              <a:spLocks noChangeArrowheads="1"/>
            </p:cNvSpPr>
            <p:nvPr/>
          </p:nvSpPr>
          <p:spPr bwMode="auto">
            <a:xfrm>
              <a:off x="643" y="3378"/>
              <a:ext cx="19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10</a:t>
              </a:r>
            </a:p>
          </p:txBody>
        </p:sp>
        <p:sp>
          <p:nvSpPr>
            <p:cNvPr id="25680" name="Text Box 1134">
              <a:extLst>
                <a:ext uri="{FF2B5EF4-FFF2-40B4-BE49-F238E27FC236}">
                  <a16:creationId xmlns:a16="http://schemas.microsoft.com/office/drawing/2014/main" id="{026E10E4-6111-48B1-8E83-41C823D6EEC5}"/>
                </a:ext>
              </a:extLst>
            </p:cNvPr>
            <p:cNvSpPr txBox="1">
              <a:spLocks noChangeArrowheads="1"/>
            </p:cNvSpPr>
            <p:nvPr/>
          </p:nvSpPr>
          <p:spPr bwMode="auto">
            <a:xfrm>
              <a:off x="705" y="3685"/>
              <a:ext cx="156" cy="1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900" b="1" dirty="0">
                  <a:solidFill>
                    <a:schemeClr val="bg1"/>
                  </a:solidFill>
                  <a:latin typeface="Helvetica"/>
                  <a:cs typeface="Helvetica"/>
                </a:rPr>
                <a:t>0</a:t>
              </a:r>
            </a:p>
          </p:txBody>
        </p:sp>
        <p:sp>
          <p:nvSpPr>
            <p:cNvPr id="25681" name="Rectangle 1135">
              <a:extLst>
                <a:ext uri="{FF2B5EF4-FFF2-40B4-BE49-F238E27FC236}">
                  <a16:creationId xmlns:a16="http://schemas.microsoft.com/office/drawing/2014/main" id="{50DD44E5-484D-4CB8-85E6-A6788D568328}"/>
                </a:ext>
              </a:extLst>
            </p:cNvPr>
            <p:cNvSpPr>
              <a:spLocks noChangeArrowheads="1"/>
            </p:cNvSpPr>
            <p:nvPr/>
          </p:nvSpPr>
          <p:spPr bwMode="auto">
            <a:xfrm>
              <a:off x="962" y="3502"/>
              <a:ext cx="82" cy="279"/>
            </a:xfrm>
            <a:prstGeom prst="rect">
              <a:avLst/>
            </a:prstGeom>
            <a:grpFill/>
            <a:ln w="9525">
              <a:solidFill>
                <a:schemeClr val="bg1"/>
              </a:solidFill>
              <a:miter lim="800000"/>
              <a:headEnd/>
              <a:tailEnd/>
            </a:ln>
          </p:spPr>
          <p:txBody>
            <a:bodyPr wrap="none" anchor="ctr"/>
            <a:lstStyle/>
            <a:p>
              <a:pPr algn="ctr" eaLnBrk="0" hangingPunct="0">
                <a:defRPr/>
              </a:pPr>
              <a:endParaRPr lang="en-US" sz="3200" dirty="0">
                <a:solidFill>
                  <a:srgbClr val="FF0080"/>
                </a:solidFill>
                <a:latin typeface="Helvetica"/>
                <a:ea typeface="ヒラギノ角ゴ Pro W3" charset="0"/>
                <a:cs typeface="Helvetica"/>
              </a:endParaRPr>
            </a:p>
          </p:txBody>
        </p:sp>
        <p:sp>
          <p:nvSpPr>
            <p:cNvPr id="25682" name="Rectangle 1136">
              <a:extLst>
                <a:ext uri="{FF2B5EF4-FFF2-40B4-BE49-F238E27FC236}">
                  <a16:creationId xmlns:a16="http://schemas.microsoft.com/office/drawing/2014/main" id="{DFA35212-3F15-4B11-AFAD-BCAA31F517E1}"/>
                </a:ext>
              </a:extLst>
            </p:cNvPr>
            <p:cNvSpPr>
              <a:spLocks noChangeArrowheads="1"/>
            </p:cNvSpPr>
            <p:nvPr/>
          </p:nvSpPr>
          <p:spPr bwMode="auto">
            <a:xfrm>
              <a:off x="1221" y="2282"/>
              <a:ext cx="83" cy="1499"/>
            </a:xfrm>
            <a:prstGeom prst="rect">
              <a:avLst/>
            </a:prstGeom>
            <a:grpFill/>
            <a:ln w="6350">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83" name="Rectangle 1137">
              <a:extLst>
                <a:ext uri="{FF2B5EF4-FFF2-40B4-BE49-F238E27FC236}">
                  <a16:creationId xmlns:a16="http://schemas.microsoft.com/office/drawing/2014/main" id="{3C077EDE-285A-4F8F-8213-FC3E9E8B0E32}"/>
                </a:ext>
              </a:extLst>
            </p:cNvPr>
            <p:cNvSpPr>
              <a:spLocks noChangeArrowheads="1"/>
            </p:cNvSpPr>
            <p:nvPr/>
          </p:nvSpPr>
          <p:spPr bwMode="auto">
            <a:xfrm>
              <a:off x="1483" y="3309"/>
              <a:ext cx="82" cy="463"/>
            </a:xfrm>
            <a:prstGeom prst="rect">
              <a:avLst/>
            </a:prstGeom>
            <a:grp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84" name="Rectangle 1138">
              <a:extLst>
                <a:ext uri="{FF2B5EF4-FFF2-40B4-BE49-F238E27FC236}">
                  <a16:creationId xmlns:a16="http://schemas.microsoft.com/office/drawing/2014/main" id="{88678B2C-394B-4ADB-99DB-993F875D133D}"/>
                </a:ext>
              </a:extLst>
            </p:cNvPr>
            <p:cNvSpPr>
              <a:spLocks noChangeArrowheads="1"/>
            </p:cNvSpPr>
            <p:nvPr/>
          </p:nvSpPr>
          <p:spPr bwMode="auto">
            <a:xfrm>
              <a:off x="1748" y="3496"/>
              <a:ext cx="82" cy="279"/>
            </a:xfrm>
            <a:prstGeom prst="rect">
              <a:avLst/>
            </a:prstGeom>
            <a:grp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85" name="Rectangle 1139">
              <a:extLst>
                <a:ext uri="{FF2B5EF4-FFF2-40B4-BE49-F238E27FC236}">
                  <a16:creationId xmlns:a16="http://schemas.microsoft.com/office/drawing/2014/main" id="{C6336D98-5E9E-4349-B96A-39EE1371092C}"/>
                </a:ext>
              </a:extLst>
            </p:cNvPr>
            <p:cNvSpPr>
              <a:spLocks noChangeArrowheads="1"/>
            </p:cNvSpPr>
            <p:nvPr/>
          </p:nvSpPr>
          <p:spPr bwMode="auto">
            <a:xfrm>
              <a:off x="2015" y="3311"/>
              <a:ext cx="83" cy="464"/>
            </a:xfrm>
            <a:prstGeom prst="rect">
              <a:avLst/>
            </a:prstGeom>
            <a:grp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86" name="Line 1140">
              <a:extLst>
                <a:ext uri="{FF2B5EF4-FFF2-40B4-BE49-F238E27FC236}">
                  <a16:creationId xmlns:a16="http://schemas.microsoft.com/office/drawing/2014/main" id="{9946503F-472F-4231-9F13-073ADFA2A6E0}"/>
                </a:ext>
              </a:extLst>
            </p:cNvPr>
            <p:cNvSpPr>
              <a:spLocks noChangeShapeType="1"/>
            </p:cNvSpPr>
            <p:nvPr/>
          </p:nvSpPr>
          <p:spPr bwMode="auto">
            <a:xfrm>
              <a:off x="895" y="3777"/>
              <a:ext cx="1331" cy="0"/>
            </a:xfrm>
            <a:prstGeom prst="line">
              <a:avLst/>
            </a:prstGeom>
            <a:grpFill/>
            <a:ln w="25400">
              <a:solidFill>
                <a:schemeClr val="bg1"/>
              </a:solidFill>
              <a:round/>
              <a:headEnd/>
              <a:tailEnd/>
            </a:ln>
            <a:extLst/>
          </p:spPr>
          <p:txBody>
            <a:bodyPr wrap="none" anchor="ctr"/>
            <a:lstStyle/>
            <a:p>
              <a:pPr algn="ctr" eaLnBrk="0" hangingPunct="0">
                <a:defRPr/>
              </a:pPr>
              <a:endParaRPr lang="en-US" dirty="0">
                <a:latin typeface="Helvetica"/>
                <a:ea typeface="ヒラギノ角ゴ Pro W3" charset="0"/>
                <a:cs typeface="Helvetica"/>
              </a:endParaRPr>
            </a:p>
          </p:txBody>
        </p:sp>
        <p:sp>
          <p:nvSpPr>
            <p:cNvPr id="25687" name="Text Box 1141">
              <a:extLst>
                <a:ext uri="{FF2B5EF4-FFF2-40B4-BE49-F238E27FC236}">
                  <a16:creationId xmlns:a16="http://schemas.microsoft.com/office/drawing/2014/main" id="{EEB30CC8-0B2A-432C-BA7B-FC16907C868B}"/>
                </a:ext>
              </a:extLst>
            </p:cNvPr>
            <p:cNvSpPr txBox="1">
              <a:spLocks noChangeArrowheads="1"/>
            </p:cNvSpPr>
            <p:nvPr/>
          </p:nvSpPr>
          <p:spPr bwMode="auto">
            <a:xfrm rot="-5400000">
              <a:off x="-47" y="2871"/>
              <a:ext cx="1264" cy="1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1200" b="1" dirty="0">
                  <a:solidFill>
                    <a:schemeClr val="bg1"/>
                  </a:solidFill>
                  <a:latin typeface="Helvetica"/>
                  <a:cs typeface="Helvetica"/>
                </a:rPr>
                <a:t>A</a:t>
              </a:r>
              <a:r>
                <a:rPr lang="en-US" sz="1200" b="1" baseline="30000" dirty="0">
                  <a:solidFill>
                    <a:schemeClr val="bg1"/>
                  </a:solidFill>
                  <a:latin typeface="Helvetica"/>
                  <a:cs typeface="Helvetica"/>
                </a:rPr>
                <a:t>vy</a:t>
              </a:r>
              <a:r>
                <a:rPr lang="en-US" sz="1200" b="1" dirty="0">
                  <a:solidFill>
                    <a:schemeClr val="bg1"/>
                  </a:solidFill>
                  <a:latin typeface="Helvetica"/>
                  <a:cs typeface="Helvetica"/>
                </a:rPr>
                <a:t> Offspring (% of Total)</a:t>
              </a:r>
            </a:p>
          </p:txBody>
        </p:sp>
        <p:sp>
          <p:nvSpPr>
            <p:cNvPr id="25688" name="Rectangle 1142">
              <a:extLst>
                <a:ext uri="{FF2B5EF4-FFF2-40B4-BE49-F238E27FC236}">
                  <a16:creationId xmlns:a16="http://schemas.microsoft.com/office/drawing/2014/main" id="{E16134E6-9054-490C-B3D3-617D80F3F919}"/>
                </a:ext>
              </a:extLst>
            </p:cNvPr>
            <p:cNvSpPr>
              <a:spLocks noChangeArrowheads="1"/>
            </p:cNvSpPr>
            <p:nvPr/>
          </p:nvSpPr>
          <p:spPr bwMode="auto">
            <a:xfrm>
              <a:off x="1418" y="2321"/>
              <a:ext cx="80" cy="86"/>
            </a:xfrm>
            <a:prstGeom prst="rect">
              <a:avLst/>
            </a:prstGeom>
            <a:grpFill/>
            <a:ln w="9525">
              <a:solidFill>
                <a:schemeClr val="bg1"/>
              </a:solidFill>
              <a:miter lim="800000"/>
              <a:headEnd/>
              <a:tailEnd/>
            </a:ln>
          </p:spPr>
          <p:txBody>
            <a:bodyPr wrap="none" anchor="ctr"/>
            <a:lstStyle/>
            <a:p>
              <a:pPr eaLnBrk="0" hangingPunct="0">
                <a:defRPr/>
              </a:pPr>
              <a:endParaRPr lang="en-US" sz="3200" dirty="0">
                <a:latin typeface="Helvetica"/>
                <a:ea typeface="ヒラギノ角ゴ Pro W3" charset="0"/>
                <a:cs typeface="Helvetica"/>
              </a:endParaRPr>
            </a:p>
          </p:txBody>
        </p:sp>
        <p:sp>
          <p:nvSpPr>
            <p:cNvPr id="25689" name="Text Box 1143">
              <a:extLst>
                <a:ext uri="{FF2B5EF4-FFF2-40B4-BE49-F238E27FC236}">
                  <a16:creationId xmlns:a16="http://schemas.microsoft.com/office/drawing/2014/main" id="{CDAC8C5B-1C17-4BFB-8877-C601C651241B}"/>
                </a:ext>
              </a:extLst>
            </p:cNvPr>
            <p:cNvSpPr txBox="1">
              <a:spLocks noChangeArrowheads="1"/>
            </p:cNvSpPr>
            <p:nvPr/>
          </p:nvSpPr>
          <p:spPr bwMode="auto">
            <a:xfrm>
              <a:off x="1485" y="2292"/>
              <a:ext cx="574" cy="15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000">
                  <a:solidFill>
                    <a:schemeClr val="tx1"/>
                  </a:solidFill>
                  <a:latin typeface="Helvetica" charset="0"/>
                  <a:ea typeface="ヒラギノ角ゴ Pro W3" charset="0"/>
                  <a:cs typeface="ヒラギノ角ゴ Pro W3" charset="0"/>
                </a:defRPr>
              </a:lvl1pPr>
              <a:lvl2pPr marL="742950" indent="-285750">
                <a:defRPr sz="3000">
                  <a:solidFill>
                    <a:schemeClr val="tx1"/>
                  </a:solidFill>
                  <a:latin typeface="Helvetica" charset="0"/>
                  <a:ea typeface="ヒラギノ角ゴ Pro W3" charset="0"/>
                  <a:cs typeface="ヒラギノ角ゴ Pro W3" charset="0"/>
                </a:defRPr>
              </a:lvl2pPr>
              <a:lvl3pPr marL="1143000" indent="-228600">
                <a:defRPr sz="3000">
                  <a:solidFill>
                    <a:schemeClr val="tx1"/>
                  </a:solidFill>
                  <a:latin typeface="Helvetica" charset="0"/>
                  <a:ea typeface="ヒラギノ角ゴ Pro W3" charset="0"/>
                  <a:cs typeface="ヒラギノ角ゴ Pro W3" charset="0"/>
                </a:defRPr>
              </a:lvl3pPr>
              <a:lvl4pPr marL="1600200" indent="-228600">
                <a:defRPr sz="3000">
                  <a:solidFill>
                    <a:schemeClr val="tx1"/>
                  </a:solidFill>
                  <a:latin typeface="Helvetica" charset="0"/>
                  <a:ea typeface="ヒラギノ角ゴ Pro W3" charset="0"/>
                  <a:cs typeface="ヒラギノ角ゴ Pro W3" charset="0"/>
                </a:defRPr>
              </a:lvl4pPr>
              <a:lvl5pPr marL="2057400" indent="-228600">
                <a:defRPr sz="3000">
                  <a:solidFill>
                    <a:schemeClr val="tx1"/>
                  </a:solidFill>
                  <a:latin typeface="Helvetica" charset="0"/>
                  <a:ea typeface="ヒラギノ角ゴ Pro W3" charset="0"/>
                  <a:cs typeface="ヒラギノ角ゴ Pro W3" charset="0"/>
                </a:defRPr>
              </a:lvl5pPr>
              <a:lvl6pPr marL="25146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6pPr>
              <a:lvl7pPr marL="29718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7pPr>
              <a:lvl8pPr marL="34290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8pPr>
              <a:lvl9pPr marL="3886200" indent="-228600" algn="ctr" eaLnBrk="0" fontAlgn="base" hangingPunct="0">
                <a:spcBef>
                  <a:spcPct val="0"/>
                </a:spcBef>
                <a:spcAft>
                  <a:spcPct val="0"/>
                </a:spcAft>
                <a:defRPr sz="3000">
                  <a:solidFill>
                    <a:schemeClr val="tx1"/>
                  </a:solidFill>
                  <a:latin typeface="Helvetica" charset="0"/>
                  <a:ea typeface="ヒラギノ角ゴ Pro W3" charset="0"/>
                  <a:cs typeface="ヒラギノ角ゴ Pro W3" charset="0"/>
                </a:defRPr>
              </a:lvl9pPr>
            </a:lstStyle>
            <a:p>
              <a:pPr eaLnBrk="0" hangingPunct="0">
                <a:defRPr/>
              </a:pPr>
              <a:r>
                <a:rPr lang="en-US" sz="1000" b="1" dirty="0">
                  <a:solidFill>
                    <a:schemeClr val="bg1"/>
                  </a:solidFill>
                  <a:latin typeface="Helvetica"/>
                  <a:cs typeface="Helvetica"/>
                </a:rPr>
                <a:t>Control Diet</a:t>
              </a:r>
              <a:endParaRPr lang="en-US" sz="1000" dirty="0">
                <a:solidFill>
                  <a:schemeClr val="bg1"/>
                </a:solidFill>
                <a:latin typeface="Helvetica"/>
                <a:cs typeface="Helvetica"/>
              </a:endParaRPr>
            </a:p>
          </p:txBody>
        </p:sp>
        <p:sp>
          <p:nvSpPr>
            <p:cNvPr id="25690" name="Rectangle 1144">
              <a:extLst>
                <a:ext uri="{FF2B5EF4-FFF2-40B4-BE49-F238E27FC236}">
                  <a16:creationId xmlns:a16="http://schemas.microsoft.com/office/drawing/2014/main" id="{41AE4EC7-64DF-4691-906F-AAC2F5814D6A}"/>
                </a:ext>
              </a:extLst>
            </p:cNvPr>
            <p:cNvSpPr>
              <a:spLocks noChangeArrowheads="1"/>
            </p:cNvSpPr>
            <p:nvPr/>
          </p:nvSpPr>
          <p:spPr bwMode="auto">
            <a:xfrm>
              <a:off x="1984" y="3840"/>
              <a:ext cx="226" cy="13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700" b="1" dirty="0">
                  <a:solidFill>
                    <a:srgbClr val="FFFFFF"/>
                  </a:solidFill>
                  <a:latin typeface="Helvetica"/>
                  <a:ea typeface="ヒラギノ角ゴ Pro W3" charset="0"/>
                  <a:cs typeface="Helvetica"/>
                </a:rPr>
                <a:t>Pseudo-</a:t>
              </a:r>
            </a:p>
            <a:p>
              <a:pPr algn="ctr" eaLnBrk="0" hangingPunct="0">
                <a:defRPr/>
              </a:pPr>
              <a:r>
                <a:rPr lang="en-US" sz="700" b="1" dirty="0">
                  <a:solidFill>
                    <a:srgbClr val="FFFFFF"/>
                  </a:solidFill>
                  <a:latin typeface="Helvetica"/>
                  <a:ea typeface="ヒラギノ角ゴ Pro W3" charset="0"/>
                  <a:cs typeface="Helvetica"/>
                </a:rPr>
                <a:t>agouti</a:t>
              </a:r>
              <a:endParaRPr lang="en-US" sz="700" dirty="0">
                <a:latin typeface="Helvetica"/>
                <a:ea typeface="ヒラギノ角ゴ Pro W3" charset="0"/>
                <a:cs typeface="Helvetica"/>
              </a:endParaRPr>
            </a:p>
          </p:txBody>
        </p:sp>
        <p:sp>
          <p:nvSpPr>
            <p:cNvPr id="25691" name="Rectangle 1145">
              <a:extLst>
                <a:ext uri="{FF2B5EF4-FFF2-40B4-BE49-F238E27FC236}">
                  <a16:creationId xmlns:a16="http://schemas.microsoft.com/office/drawing/2014/main" id="{0B851C8C-E0E9-48B9-95D5-C025C6D7BB20}"/>
                </a:ext>
              </a:extLst>
            </p:cNvPr>
            <p:cNvSpPr>
              <a:spLocks noChangeArrowheads="1"/>
            </p:cNvSpPr>
            <p:nvPr/>
          </p:nvSpPr>
          <p:spPr bwMode="auto">
            <a:xfrm>
              <a:off x="1725" y="3840"/>
              <a:ext cx="202" cy="13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700" b="1" dirty="0">
                  <a:solidFill>
                    <a:srgbClr val="FFFFFF"/>
                  </a:solidFill>
                  <a:latin typeface="Helvetica"/>
                  <a:ea typeface="ヒラギノ角ゴ Pro W3" charset="0"/>
                  <a:cs typeface="Helvetica"/>
                </a:rPr>
                <a:t>Heavily</a:t>
              </a:r>
            </a:p>
            <a:p>
              <a:pPr algn="ctr" eaLnBrk="0" hangingPunct="0">
                <a:defRPr/>
              </a:pPr>
              <a:r>
                <a:rPr lang="en-US" sz="700" b="1" dirty="0">
                  <a:solidFill>
                    <a:srgbClr val="FFFFFF"/>
                  </a:solidFill>
                  <a:latin typeface="Helvetica"/>
                  <a:ea typeface="ヒラギノ角ゴ Pro W3" charset="0"/>
                  <a:cs typeface="Helvetica"/>
                </a:rPr>
                <a:t>Mottled</a:t>
              </a:r>
              <a:endParaRPr lang="en-US" sz="700" dirty="0">
                <a:latin typeface="Helvetica"/>
                <a:ea typeface="ヒラギノ角ゴ Pro W3" charset="0"/>
                <a:cs typeface="Helvetica"/>
              </a:endParaRPr>
            </a:p>
          </p:txBody>
        </p:sp>
        <p:sp>
          <p:nvSpPr>
            <p:cNvPr id="25692" name="Rectangle 1146">
              <a:extLst>
                <a:ext uri="{FF2B5EF4-FFF2-40B4-BE49-F238E27FC236}">
                  <a16:creationId xmlns:a16="http://schemas.microsoft.com/office/drawing/2014/main" id="{4DC336AA-3815-4D90-8F40-109D8FD2683B}"/>
                </a:ext>
              </a:extLst>
            </p:cNvPr>
            <p:cNvSpPr>
              <a:spLocks noChangeArrowheads="1"/>
            </p:cNvSpPr>
            <p:nvPr/>
          </p:nvSpPr>
          <p:spPr bwMode="auto">
            <a:xfrm>
              <a:off x="1459" y="3840"/>
              <a:ext cx="202" cy="6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700" b="1" dirty="0">
                  <a:solidFill>
                    <a:srgbClr val="FFFFFF"/>
                  </a:solidFill>
                  <a:latin typeface="Helvetica"/>
                  <a:ea typeface="ヒラギノ角ゴ Pro W3" charset="0"/>
                  <a:cs typeface="Helvetica"/>
                </a:rPr>
                <a:t>Mottled</a:t>
              </a:r>
              <a:endParaRPr lang="en-US" sz="700" dirty="0">
                <a:latin typeface="Helvetica"/>
                <a:ea typeface="ヒラギノ角ゴ Pro W3" charset="0"/>
                <a:cs typeface="Helvetica"/>
              </a:endParaRPr>
            </a:p>
          </p:txBody>
        </p:sp>
        <p:sp>
          <p:nvSpPr>
            <p:cNvPr id="25693" name="Rectangle 1147">
              <a:extLst>
                <a:ext uri="{FF2B5EF4-FFF2-40B4-BE49-F238E27FC236}">
                  <a16:creationId xmlns:a16="http://schemas.microsoft.com/office/drawing/2014/main" id="{C8FD3EA0-1759-482F-BC7F-D2F96F011D55}"/>
                </a:ext>
              </a:extLst>
            </p:cNvPr>
            <p:cNvSpPr>
              <a:spLocks noChangeArrowheads="1"/>
            </p:cNvSpPr>
            <p:nvPr/>
          </p:nvSpPr>
          <p:spPr bwMode="auto">
            <a:xfrm>
              <a:off x="1198" y="3840"/>
              <a:ext cx="204" cy="13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700" b="1" dirty="0">
                  <a:solidFill>
                    <a:srgbClr val="FFFFFF"/>
                  </a:solidFill>
                  <a:latin typeface="Helvetica"/>
                  <a:ea typeface="ヒラギノ角ゴ Pro W3" charset="0"/>
                  <a:cs typeface="Helvetica"/>
                </a:rPr>
                <a:t>Slightly</a:t>
              </a:r>
            </a:p>
            <a:p>
              <a:pPr algn="ctr" eaLnBrk="0" hangingPunct="0">
                <a:defRPr/>
              </a:pPr>
              <a:r>
                <a:rPr lang="en-US" sz="700" b="1" dirty="0">
                  <a:solidFill>
                    <a:srgbClr val="FFFFFF"/>
                  </a:solidFill>
                  <a:latin typeface="Helvetica"/>
                  <a:ea typeface="ヒラギノ角ゴ Pro W3" charset="0"/>
                  <a:cs typeface="Helvetica"/>
                </a:rPr>
                <a:t>Mottled</a:t>
              </a:r>
              <a:endParaRPr lang="en-US" sz="700" dirty="0">
                <a:latin typeface="Helvetica"/>
                <a:ea typeface="ヒラギノ角ゴ Pro W3" charset="0"/>
                <a:cs typeface="Helvetica"/>
              </a:endParaRPr>
            </a:p>
          </p:txBody>
        </p:sp>
        <p:sp>
          <p:nvSpPr>
            <p:cNvPr id="25694" name="Rectangle 1148">
              <a:extLst>
                <a:ext uri="{FF2B5EF4-FFF2-40B4-BE49-F238E27FC236}">
                  <a16:creationId xmlns:a16="http://schemas.microsoft.com/office/drawing/2014/main" id="{970CD0F3-CAAE-41EB-A039-D99C12762DFB}"/>
                </a:ext>
              </a:extLst>
            </p:cNvPr>
            <p:cNvSpPr>
              <a:spLocks noChangeArrowheads="1"/>
            </p:cNvSpPr>
            <p:nvPr/>
          </p:nvSpPr>
          <p:spPr bwMode="auto">
            <a:xfrm>
              <a:off x="949" y="3840"/>
              <a:ext cx="178" cy="6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defRPr/>
              </a:pPr>
              <a:r>
                <a:rPr lang="en-US" sz="700" b="1" dirty="0">
                  <a:solidFill>
                    <a:srgbClr val="FFFFFF"/>
                  </a:solidFill>
                  <a:latin typeface="Helvetica"/>
                  <a:ea typeface="ヒラギノ角ゴ Pro W3" charset="0"/>
                  <a:cs typeface="Helvetica"/>
                </a:rPr>
                <a:t>Yellow</a:t>
              </a:r>
              <a:endParaRPr lang="en-US" sz="700" dirty="0">
                <a:latin typeface="Helvetica"/>
                <a:ea typeface="ヒラギノ角ゴ Pro W3" charset="0"/>
                <a:cs typeface="Helvetica"/>
              </a:endParaRPr>
            </a:p>
          </p:txBody>
        </p:sp>
      </p:grpSp>
      <p:grpSp>
        <p:nvGrpSpPr>
          <p:cNvPr id="21523" name="Group 3">
            <a:extLst>
              <a:ext uri="{FF2B5EF4-FFF2-40B4-BE49-F238E27FC236}">
                <a16:creationId xmlns:a16="http://schemas.microsoft.com/office/drawing/2014/main" id="{952167AB-FC90-4A2C-B6D7-1701BDC3BCF3}"/>
              </a:ext>
            </a:extLst>
          </p:cNvPr>
          <p:cNvGrpSpPr>
            <a:grpSpLocks/>
          </p:cNvGrpSpPr>
          <p:nvPr/>
        </p:nvGrpSpPr>
        <p:grpSpPr bwMode="auto">
          <a:xfrm>
            <a:off x="5175250" y="1363663"/>
            <a:ext cx="2986088" cy="1262062"/>
            <a:chOff x="5175250" y="1363663"/>
            <a:chExt cx="2985616" cy="1262062"/>
          </a:xfrm>
        </p:grpSpPr>
        <p:sp>
          <p:nvSpPr>
            <p:cNvPr id="21527" name="Line 4">
              <a:extLst>
                <a:ext uri="{FF2B5EF4-FFF2-40B4-BE49-F238E27FC236}">
                  <a16:creationId xmlns:a16="http://schemas.microsoft.com/office/drawing/2014/main" id="{C99F2A5F-F27A-42FB-9148-0C8F93B7D589}"/>
                </a:ext>
              </a:extLst>
            </p:cNvPr>
            <p:cNvSpPr>
              <a:spLocks noChangeShapeType="1"/>
            </p:cNvSpPr>
            <p:nvPr/>
          </p:nvSpPr>
          <p:spPr bwMode="auto">
            <a:xfrm>
              <a:off x="6869113" y="20796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8" name="Line 5">
              <a:extLst>
                <a:ext uri="{FF2B5EF4-FFF2-40B4-BE49-F238E27FC236}">
                  <a16:creationId xmlns:a16="http://schemas.microsoft.com/office/drawing/2014/main" id="{FD92DC8F-8700-4886-866C-0A5F68F99926}"/>
                </a:ext>
              </a:extLst>
            </p:cNvPr>
            <p:cNvSpPr>
              <a:spLocks noChangeShapeType="1"/>
            </p:cNvSpPr>
            <p:nvPr/>
          </p:nvSpPr>
          <p:spPr bwMode="auto">
            <a:xfrm>
              <a:off x="6519863" y="22542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9" name="Line 6">
              <a:extLst>
                <a:ext uri="{FF2B5EF4-FFF2-40B4-BE49-F238E27FC236}">
                  <a16:creationId xmlns:a16="http://schemas.microsoft.com/office/drawing/2014/main" id="{9CB5AF5D-BF1F-490E-9907-37430E91A784}"/>
                </a:ext>
              </a:extLst>
            </p:cNvPr>
            <p:cNvSpPr>
              <a:spLocks noChangeShapeType="1"/>
            </p:cNvSpPr>
            <p:nvPr/>
          </p:nvSpPr>
          <p:spPr bwMode="auto">
            <a:xfrm>
              <a:off x="5991225" y="2319338"/>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0" name="Line 1150">
              <a:extLst>
                <a:ext uri="{FF2B5EF4-FFF2-40B4-BE49-F238E27FC236}">
                  <a16:creationId xmlns:a16="http://schemas.microsoft.com/office/drawing/2014/main" id="{5D9CB9EF-FAA4-43E8-8D68-DD781F9B4857}"/>
                </a:ext>
              </a:extLst>
            </p:cNvPr>
            <p:cNvSpPr>
              <a:spLocks noChangeShapeType="1"/>
            </p:cNvSpPr>
            <p:nvPr/>
          </p:nvSpPr>
          <p:spPr bwMode="auto">
            <a:xfrm flipV="1">
              <a:off x="7000875" y="1439863"/>
              <a:ext cx="3175" cy="1952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1151">
              <a:extLst>
                <a:ext uri="{FF2B5EF4-FFF2-40B4-BE49-F238E27FC236}">
                  <a16:creationId xmlns:a16="http://schemas.microsoft.com/office/drawing/2014/main" id="{A57B5D63-0859-45C8-ABC7-6DA32466F7BF}"/>
                </a:ext>
              </a:extLst>
            </p:cNvPr>
            <p:cNvSpPr>
              <a:spLocks noChangeShapeType="1"/>
            </p:cNvSpPr>
            <p:nvPr/>
          </p:nvSpPr>
          <p:spPr bwMode="auto">
            <a:xfrm flipH="1" flipV="1">
              <a:off x="6499225" y="1681163"/>
              <a:ext cx="263525" cy="4159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Line 1152">
              <a:extLst>
                <a:ext uri="{FF2B5EF4-FFF2-40B4-BE49-F238E27FC236}">
                  <a16:creationId xmlns:a16="http://schemas.microsoft.com/office/drawing/2014/main" id="{A14C2F02-6084-4490-92A1-5275187C1971}"/>
                </a:ext>
              </a:extLst>
            </p:cNvPr>
            <p:cNvSpPr>
              <a:spLocks noChangeShapeType="1"/>
            </p:cNvSpPr>
            <p:nvPr/>
          </p:nvSpPr>
          <p:spPr bwMode="auto">
            <a:xfrm flipV="1">
              <a:off x="6765925" y="1687513"/>
              <a:ext cx="288925" cy="4095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Rectangle 1153">
              <a:extLst>
                <a:ext uri="{FF2B5EF4-FFF2-40B4-BE49-F238E27FC236}">
                  <a16:creationId xmlns:a16="http://schemas.microsoft.com/office/drawing/2014/main" id="{6F498338-D920-4EAE-ABCB-42B1F5BD4C09}"/>
                </a:ext>
              </a:extLst>
            </p:cNvPr>
            <p:cNvSpPr>
              <a:spLocks noChangeArrowheads="1"/>
            </p:cNvSpPr>
            <p:nvPr/>
          </p:nvSpPr>
          <p:spPr bwMode="auto">
            <a:xfrm>
              <a:off x="6416675" y="1555750"/>
              <a:ext cx="7694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700" b="1">
                  <a:solidFill>
                    <a:srgbClr val="FFFFFF"/>
                  </a:solidFill>
                </a:rPr>
                <a:t>3</a:t>
              </a:r>
              <a:r>
                <a:rPr lang="ja-JP" altLang="en-US" sz="700" b="1">
                  <a:solidFill>
                    <a:srgbClr val="FFFFFF"/>
                  </a:solidFill>
                </a:rPr>
                <a:t>’</a:t>
              </a:r>
              <a:endParaRPr lang="en-US" altLang="en-US" sz="3200"/>
            </a:p>
          </p:txBody>
        </p:sp>
        <p:sp>
          <p:nvSpPr>
            <p:cNvPr id="21534" name="Rectangle 1154">
              <a:extLst>
                <a:ext uri="{FF2B5EF4-FFF2-40B4-BE49-F238E27FC236}">
                  <a16:creationId xmlns:a16="http://schemas.microsoft.com/office/drawing/2014/main" id="{34A42C08-BC02-43BD-BAF8-680954E4F7EC}"/>
                </a:ext>
              </a:extLst>
            </p:cNvPr>
            <p:cNvSpPr>
              <a:spLocks noChangeArrowheads="1"/>
            </p:cNvSpPr>
            <p:nvPr/>
          </p:nvSpPr>
          <p:spPr bwMode="auto">
            <a:xfrm>
              <a:off x="5318125" y="2122488"/>
              <a:ext cx="26797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35" name="Freeform 1155">
              <a:extLst>
                <a:ext uri="{FF2B5EF4-FFF2-40B4-BE49-F238E27FC236}">
                  <a16:creationId xmlns:a16="http://schemas.microsoft.com/office/drawing/2014/main" id="{997D47F5-08D5-4711-93A7-1F0F191900A2}"/>
                </a:ext>
              </a:extLst>
            </p:cNvPr>
            <p:cNvSpPr>
              <a:spLocks/>
            </p:cNvSpPr>
            <p:nvPr/>
          </p:nvSpPr>
          <p:spPr bwMode="auto">
            <a:xfrm>
              <a:off x="5470525" y="2498725"/>
              <a:ext cx="177800" cy="127000"/>
            </a:xfrm>
            <a:custGeom>
              <a:avLst/>
              <a:gdLst>
                <a:gd name="T0" fmla="*/ 2147483647 w 112"/>
                <a:gd name="T1" fmla="*/ 2147483647 h 80"/>
                <a:gd name="T2" fmla="*/ 2147483647 w 112"/>
                <a:gd name="T3" fmla="*/ 2147483647 h 80"/>
                <a:gd name="T4" fmla="*/ 2147483647 w 112"/>
                <a:gd name="T5" fmla="*/ 2147483647 h 80"/>
                <a:gd name="T6" fmla="*/ 2147483647 w 112"/>
                <a:gd name="T7" fmla="*/ 2147483647 h 80"/>
                <a:gd name="T8" fmla="*/ 2147483647 w 112"/>
                <a:gd name="T9" fmla="*/ 2147483647 h 80"/>
                <a:gd name="T10" fmla="*/ 2147483647 w 112"/>
                <a:gd name="T11" fmla="*/ 0 h 80"/>
                <a:gd name="T12" fmla="*/ 0 w 112"/>
                <a:gd name="T13" fmla="*/ 2147483647 h 80"/>
                <a:gd name="T14" fmla="*/ 2147483647 w 112"/>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80"/>
                <a:gd name="T26" fmla="*/ 112 w 11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80">
                  <a:moveTo>
                    <a:pt x="24" y="80"/>
                  </a:moveTo>
                  <a:lnTo>
                    <a:pt x="24" y="64"/>
                  </a:lnTo>
                  <a:lnTo>
                    <a:pt x="112" y="64"/>
                  </a:lnTo>
                  <a:lnTo>
                    <a:pt x="112" y="16"/>
                  </a:lnTo>
                  <a:lnTo>
                    <a:pt x="24" y="16"/>
                  </a:lnTo>
                  <a:lnTo>
                    <a:pt x="24" y="0"/>
                  </a:lnTo>
                  <a:lnTo>
                    <a:pt x="0" y="40"/>
                  </a:ln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1156">
              <a:extLst>
                <a:ext uri="{FF2B5EF4-FFF2-40B4-BE49-F238E27FC236}">
                  <a16:creationId xmlns:a16="http://schemas.microsoft.com/office/drawing/2014/main" id="{92E6EC2D-9E36-4590-937E-EE941169AF41}"/>
                </a:ext>
              </a:extLst>
            </p:cNvPr>
            <p:cNvSpPr>
              <a:spLocks/>
            </p:cNvSpPr>
            <p:nvPr/>
          </p:nvSpPr>
          <p:spPr bwMode="auto">
            <a:xfrm>
              <a:off x="5737225" y="2527300"/>
              <a:ext cx="203200" cy="69850"/>
            </a:xfrm>
            <a:custGeom>
              <a:avLst/>
              <a:gdLst>
                <a:gd name="T0" fmla="*/ 0 w 128"/>
                <a:gd name="T1" fmla="*/ 0 h 32"/>
                <a:gd name="T2" fmla="*/ 2147483647 w 128"/>
                <a:gd name="T3" fmla="*/ 0 h 32"/>
                <a:gd name="T4" fmla="*/ 2147483647 w 128"/>
                <a:gd name="T5" fmla="*/ 0 h 32"/>
                <a:gd name="T6" fmla="*/ 2147483647 w 128"/>
                <a:gd name="T7" fmla="*/ 2147483647 h 32"/>
                <a:gd name="T8" fmla="*/ 2147483647 w 128"/>
                <a:gd name="T9" fmla="*/ 2147483647 h 32"/>
                <a:gd name="T10" fmla="*/ 0 w 128"/>
                <a:gd name="T11" fmla="*/ 2147483647 h 32"/>
                <a:gd name="T12" fmla="*/ 0 w 128"/>
                <a:gd name="T13" fmla="*/ 2147483647 h 32"/>
                <a:gd name="T14" fmla="*/ 0 w 128"/>
                <a:gd name="T15" fmla="*/ 0 h 32"/>
                <a:gd name="T16" fmla="*/ 0 w 12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32"/>
                <a:gd name="T29" fmla="*/ 128 w 12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32">
                  <a:moveTo>
                    <a:pt x="0" y="0"/>
                  </a:moveTo>
                  <a:lnTo>
                    <a:pt x="128" y="0"/>
                  </a:lnTo>
                  <a:lnTo>
                    <a:pt x="128" y="32"/>
                  </a:lnTo>
                  <a:lnTo>
                    <a:pt x="0" y="32"/>
                  </a:lnTo>
                  <a:lnTo>
                    <a:pt x="0" y="0"/>
                  </a:lnTo>
                  <a:close/>
                </a:path>
              </a:pathLst>
            </a:custGeom>
            <a:solidFill>
              <a:schemeClr val="bg1"/>
            </a:solidFill>
            <a:ln w="12700">
              <a:solidFill>
                <a:srgbClr val="FFFFFF"/>
              </a:solidFill>
              <a:round/>
              <a:headEnd/>
              <a:tailEnd/>
            </a:ln>
          </p:spPr>
          <p:txBody>
            <a:bodyPr/>
            <a:lstStyle/>
            <a:p>
              <a:endParaRPr lang="en-US"/>
            </a:p>
          </p:txBody>
        </p:sp>
        <p:sp>
          <p:nvSpPr>
            <p:cNvPr id="21537" name="Rectangle 1157">
              <a:extLst>
                <a:ext uri="{FF2B5EF4-FFF2-40B4-BE49-F238E27FC236}">
                  <a16:creationId xmlns:a16="http://schemas.microsoft.com/office/drawing/2014/main" id="{B677E507-EAA9-4BE5-89FD-812F04B049E1}"/>
                </a:ext>
              </a:extLst>
            </p:cNvPr>
            <p:cNvSpPr>
              <a:spLocks noChangeArrowheads="1"/>
            </p:cNvSpPr>
            <p:nvPr/>
          </p:nvSpPr>
          <p:spPr bwMode="auto">
            <a:xfrm>
              <a:off x="5575300" y="2416175"/>
              <a:ext cx="23090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b="1">
                  <a:solidFill>
                    <a:srgbClr val="FFFFFF"/>
                  </a:solidFill>
                </a:rPr>
                <a:t>4.1 Kb</a:t>
              </a:r>
              <a:endParaRPr lang="en-US" altLang="en-US" sz="3200"/>
            </a:p>
          </p:txBody>
        </p:sp>
        <p:sp>
          <p:nvSpPr>
            <p:cNvPr id="21538" name="Rectangle 1158">
              <a:extLst>
                <a:ext uri="{FF2B5EF4-FFF2-40B4-BE49-F238E27FC236}">
                  <a16:creationId xmlns:a16="http://schemas.microsoft.com/office/drawing/2014/main" id="{98D2982C-3CF1-41E9-8405-4FAE4EB9CF99}"/>
                </a:ext>
              </a:extLst>
            </p:cNvPr>
            <p:cNvSpPr>
              <a:spLocks noChangeArrowheads="1"/>
            </p:cNvSpPr>
            <p:nvPr/>
          </p:nvSpPr>
          <p:spPr bwMode="auto">
            <a:xfrm>
              <a:off x="5175250" y="2055813"/>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5</a:t>
              </a:r>
              <a:r>
                <a:rPr lang="ja-JP" altLang="en-US" sz="1000" b="1">
                  <a:solidFill>
                    <a:srgbClr val="FFFFFF"/>
                  </a:solidFill>
                </a:rPr>
                <a:t>‘</a:t>
              </a:r>
              <a:endParaRPr lang="en-US" altLang="en-US" sz="1000"/>
            </a:p>
          </p:txBody>
        </p:sp>
        <p:sp>
          <p:nvSpPr>
            <p:cNvPr id="21539" name="Freeform 1159">
              <a:extLst>
                <a:ext uri="{FF2B5EF4-FFF2-40B4-BE49-F238E27FC236}">
                  <a16:creationId xmlns:a16="http://schemas.microsoft.com/office/drawing/2014/main" id="{28498F36-402C-4094-8A2D-3C69C4D4C802}"/>
                </a:ext>
              </a:extLst>
            </p:cNvPr>
            <p:cNvSpPr>
              <a:spLocks/>
            </p:cNvSpPr>
            <p:nvPr/>
          </p:nvSpPr>
          <p:spPr bwMode="auto">
            <a:xfrm>
              <a:off x="7334250" y="2189163"/>
              <a:ext cx="495300" cy="254000"/>
            </a:xfrm>
            <a:custGeom>
              <a:avLst/>
              <a:gdLst>
                <a:gd name="T0" fmla="*/ 0 w 312"/>
                <a:gd name="T1" fmla="*/ 2147483647 h 160"/>
                <a:gd name="T2" fmla="*/ 0 w 312"/>
                <a:gd name="T3" fmla="*/ 2147483647 h 160"/>
                <a:gd name="T4" fmla="*/ 0 w 312"/>
                <a:gd name="T5" fmla="*/ 2147483647 h 160"/>
                <a:gd name="T6" fmla="*/ 0 w 312"/>
                <a:gd name="T7" fmla="*/ 2147483647 h 160"/>
                <a:gd name="T8" fmla="*/ 0 w 312"/>
                <a:gd name="T9" fmla="*/ 2147483647 h 160"/>
                <a:gd name="T10" fmla="*/ 0 w 312"/>
                <a:gd name="T11" fmla="*/ 2147483647 h 160"/>
                <a:gd name="T12" fmla="*/ 0 w 312"/>
                <a:gd name="T13" fmla="*/ 2147483647 h 160"/>
                <a:gd name="T14" fmla="*/ 2147483647 w 312"/>
                <a:gd name="T15" fmla="*/ 2147483647 h 160"/>
                <a:gd name="T16" fmla="*/ 2147483647 w 312"/>
                <a:gd name="T17" fmla="*/ 2147483647 h 160"/>
                <a:gd name="T18" fmla="*/ 2147483647 w 312"/>
                <a:gd name="T19" fmla="*/ 2147483647 h 160"/>
                <a:gd name="T20" fmla="*/ 2147483647 w 312"/>
                <a:gd name="T21" fmla="*/ 2147483647 h 160"/>
                <a:gd name="T22" fmla="*/ 2147483647 w 312"/>
                <a:gd name="T23" fmla="*/ 2147483647 h 160"/>
                <a:gd name="T24" fmla="*/ 2147483647 w 312"/>
                <a:gd name="T25" fmla="*/ 2147483647 h 160"/>
                <a:gd name="T26" fmla="*/ 2147483647 w 312"/>
                <a:gd name="T27" fmla="*/ 2147483647 h 160"/>
                <a:gd name="T28" fmla="*/ 2147483647 w 312"/>
                <a:gd name="T29" fmla="*/ 0 h 160"/>
                <a:gd name="T30" fmla="*/ 2147483647 w 312"/>
                <a:gd name="T31" fmla="*/ 0 h 160"/>
                <a:gd name="T32" fmla="*/ 2147483647 w 312"/>
                <a:gd name="T33" fmla="*/ 0 h 160"/>
                <a:gd name="T34" fmla="*/ 2147483647 w 312"/>
                <a:gd name="T35" fmla="*/ 0 h 160"/>
                <a:gd name="T36" fmla="*/ 0 w 312"/>
                <a:gd name="T37" fmla="*/ 2147483647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0"/>
                <a:gd name="T59" fmla="*/ 312 w 312"/>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0">
                  <a:moveTo>
                    <a:pt x="0" y="160"/>
                  </a:moveTo>
                  <a:lnTo>
                    <a:pt x="0" y="160"/>
                  </a:lnTo>
                  <a:lnTo>
                    <a:pt x="8" y="160"/>
                  </a:lnTo>
                  <a:lnTo>
                    <a:pt x="312" y="8"/>
                  </a:lnTo>
                  <a:lnTo>
                    <a:pt x="312" y="0"/>
                  </a:lnTo>
                  <a:lnTo>
                    <a:pt x="304" y="0"/>
                  </a:lnTo>
                  <a:lnTo>
                    <a:pt x="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0" name="Freeform 1160">
              <a:extLst>
                <a:ext uri="{FF2B5EF4-FFF2-40B4-BE49-F238E27FC236}">
                  <a16:creationId xmlns:a16="http://schemas.microsoft.com/office/drawing/2014/main" id="{D51BAE5E-2CE0-43A1-9027-4A4219BDD0F2}"/>
                </a:ext>
              </a:extLst>
            </p:cNvPr>
            <p:cNvSpPr>
              <a:spLocks/>
            </p:cNvSpPr>
            <p:nvPr/>
          </p:nvSpPr>
          <p:spPr bwMode="auto">
            <a:xfrm>
              <a:off x="6791325" y="2185988"/>
              <a:ext cx="571500" cy="254000"/>
            </a:xfrm>
            <a:custGeom>
              <a:avLst/>
              <a:gdLst>
                <a:gd name="T0" fmla="*/ 0 w 360"/>
                <a:gd name="T1" fmla="*/ 0 h 160"/>
                <a:gd name="T2" fmla="*/ 0 w 360"/>
                <a:gd name="T3" fmla="*/ 0 h 160"/>
                <a:gd name="T4" fmla="*/ 0 w 360"/>
                <a:gd name="T5" fmla="*/ 0 h 160"/>
                <a:gd name="T6" fmla="*/ 0 w 360"/>
                <a:gd name="T7" fmla="*/ 2147483647 h 160"/>
                <a:gd name="T8" fmla="*/ 0 w 360"/>
                <a:gd name="T9" fmla="*/ 2147483647 h 160"/>
                <a:gd name="T10" fmla="*/ 0 w 360"/>
                <a:gd name="T11" fmla="*/ 2147483647 h 160"/>
                <a:gd name="T12" fmla="*/ 0 w 360"/>
                <a:gd name="T13" fmla="*/ 2147483647 h 160"/>
                <a:gd name="T14" fmla="*/ 0 w 360"/>
                <a:gd name="T15" fmla="*/ 2147483647 h 160"/>
                <a:gd name="T16" fmla="*/ 0 w 360"/>
                <a:gd name="T17" fmla="*/ 2147483647 h 160"/>
                <a:gd name="T18" fmla="*/ 2147483647 w 360"/>
                <a:gd name="T19" fmla="*/ 2147483647 h 160"/>
                <a:gd name="T20" fmla="*/ 2147483647 w 360"/>
                <a:gd name="T21" fmla="*/ 2147483647 h 160"/>
                <a:gd name="T22" fmla="*/ 2147483647 w 360"/>
                <a:gd name="T23" fmla="*/ 2147483647 h 160"/>
                <a:gd name="T24" fmla="*/ 2147483647 w 360"/>
                <a:gd name="T25" fmla="*/ 2147483647 h 160"/>
                <a:gd name="T26" fmla="*/ 2147483647 w 360"/>
                <a:gd name="T27" fmla="*/ 2147483647 h 160"/>
                <a:gd name="T28" fmla="*/ 2147483647 w 360"/>
                <a:gd name="T29" fmla="*/ 2147483647 h 160"/>
                <a:gd name="T30" fmla="*/ 2147483647 w 360"/>
                <a:gd name="T31" fmla="*/ 2147483647 h 160"/>
                <a:gd name="T32" fmla="*/ 2147483647 w 360"/>
                <a:gd name="T33" fmla="*/ 2147483647 h 160"/>
                <a:gd name="T34" fmla="*/ 2147483647 w 360"/>
                <a:gd name="T35" fmla="*/ 2147483647 h 160"/>
                <a:gd name="T36" fmla="*/ 0 w 360"/>
                <a:gd name="T37" fmla="*/ 0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160"/>
                <a:gd name="T59" fmla="*/ 360 w 360"/>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160">
                  <a:moveTo>
                    <a:pt x="0" y="0"/>
                  </a:moveTo>
                  <a:lnTo>
                    <a:pt x="0" y="0"/>
                  </a:lnTo>
                  <a:lnTo>
                    <a:pt x="0" y="8"/>
                  </a:lnTo>
                  <a:lnTo>
                    <a:pt x="344" y="160"/>
                  </a:lnTo>
                  <a:lnTo>
                    <a:pt x="360" y="1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1" name="Rectangle 1161">
              <a:extLst>
                <a:ext uri="{FF2B5EF4-FFF2-40B4-BE49-F238E27FC236}">
                  <a16:creationId xmlns:a16="http://schemas.microsoft.com/office/drawing/2014/main" id="{E7A13B33-A19C-41E6-AA3C-31353F1E4234}"/>
                </a:ext>
              </a:extLst>
            </p:cNvPr>
            <p:cNvSpPr>
              <a:spLocks noChangeArrowheads="1"/>
            </p:cNvSpPr>
            <p:nvPr/>
          </p:nvSpPr>
          <p:spPr bwMode="auto">
            <a:xfrm>
              <a:off x="5800725" y="2235200"/>
              <a:ext cx="1639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1A</a:t>
              </a:r>
              <a:endParaRPr lang="en-US" altLang="en-US" sz="1000"/>
            </a:p>
          </p:txBody>
        </p:sp>
        <p:sp>
          <p:nvSpPr>
            <p:cNvPr id="21542" name="Rectangle 1162">
              <a:extLst>
                <a:ext uri="{FF2B5EF4-FFF2-40B4-BE49-F238E27FC236}">
                  <a16:creationId xmlns:a16="http://schemas.microsoft.com/office/drawing/2014/main" id="{8E4495AB-FAEB-4E14-98C2-A74BFC2694F7}"/>
                </a:ext>
              </a:extLst>
            </p:cNvPr>
            <p:cNvSpPr>
              <a:spLocks noChangeArrowheads="1"/>
            </p:cNvSpPr>
            <p:nvPr/>
          </p:nvSpPr>
          <p:spPr bwMode="auto">
            <a:xfrm>
              <a:off x="6594475" y="2235200"/>
              <a:ext cx="331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PS1A</a:t>
              </a:r>
              <a:endParaRPr lang="en-US" altLang="en-US" sz="1000"/>
            </a:p>
          </p:txBody>
        </p:sp>
        <p:sp>
          <p:nvSpPr>
            <p:cNvPr id="21543" name="Rectangle 1163">
              <a:extLst>
                <a:ext uri="{FF2B5EF4-FFF2-40B4-BE49-F238E27FC236}">
                  <a16:creationId xmlns:a16="http://schemas.microsoft.com/office/drawing/2014/main" id="{DD1BD31E-CF86-43CF-9AA8-2FC81CDC3925}"/>
                </a:ext>
              </a:extLst>
            </p:cNvPr>
            <p:cNvSpPr>
              <a:spLocks noChangeArrowheads="1"/>
            </p:cNvSpPr>
            <p:nvPr/>
          </p:nvSpPr>
          <p:spPr bwMode="auto">
            <a:xfrm>
              <a:off x="7842250" y="2235200"/>
              <a:ext cx="713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2</a:t>
              </a:r>
              <a:endParaRPr lang="en-US" altLang="en-US" sz="1000"/>
            </a:p>
          </p:txBody>
        </p:sp>
        <p:sp>
          <p:nvSpPr>
            <p:cNvPr id="21544" name="Rectangle 1164">
              <a:extLst>
                <a:ext uri="{FF2B5EF4-FFF2-40B4-BE49-F238E27FC236}">
                  <a16:creationId xmlns:a16="http://schemas.microsoft.com/office/drawing/2014/main" id="{4AD94C76-BDB0-49BC-855E-FED83A9EECB3}"/>
                </a:ext>
              </a:extLst>
            </p:cNvPr>
            <p:cNvSpPr>
              <a:spLocks noChangeArrowheads="1"/>
            </p:cNvSpPr>
            <p:nvPr/>
          </p:nvSpPr>
          <p:spPr bwMode="auto">
            <a:xfrm>
              <a:off x="7200900" y="2460625"/>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b="1">
                  <a:solidFill>
                    <a:srgbClr val="FFFFFF"/>
                  </a:solidFill>
                </a:rPr>
                <a:t>~100 Kb</a:t>
              </a:r>
              <a:endParaRPr lang="en-US" altLang="en-US" sz="3200"/>
            </a:p>
          </p:txBody>
        </p:sp>
        <p:sp>
          <p:nvSpPr>
            <p:cNvPr id="21545" name="Rectangle 1165">
              <a:extLst>
                <a:ext uri="{FF2B5EF4-FFF2-40B4-BE49-F238E27FC236}">
                  <a16:creationId xmlns:a16="http://schemas.microsoft.com/office/drawing/2014/main" id="{4B10706D-C7BB-4AED-B819-4E41D96EA8C6}"/>
                </a:ext>
              </a:extLst>
            </p:cNvPr>
            <p:cNvSpPr>
              <a:spLocks noChangeArrowheads="1"/>
            </p:cNvSpPr>
            <p:nvPr/>
          </p:nvSpPr>
          <p:spPr bwMode="auto">
            <a:xfrm>
              <a:off x="7143750" y="1363663"/>
              <a:ext cx="1717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b="1" i="1">
                  <a:solidFill>
                    <a:srgbClr val="FFFFFF"/>
                  </a:solidFill>
                </a:rPr>
                <a:t>A</a:t>
              </a:r>
              <a:r>
                <a:rPr lang="en-US" altLang="en-US" sz="800" b="1" i="1" baseline="30000">
                  <a:solidFill>
                    <a:srgbClr val="FFFFFF"/>
                  </a:solidFill>
                </a:rPr>
                <a:t>vy</a:t>
              </a:r>
              <a:endParaRPr lang="en-US" altLang="en-US" sz="3200"/>
            </a:p>
          </p:txBody>
        </p:sp>
        <p:sp>
          <p:nvSpPr>
            <p:cNvPr id="21546" name="Rectangle 1166">
              <a:extLst>
                <a:ext uri="{FF2B5EF4-FFF2-40B4-BE49-F238E27FC236}">
                  <a16:creationId xmlns:a16="http://schemas.microsoft.com/office/drawing/2014/main" id="{9C6C143A-D88A-477F-B74D-4982FD8F0EB3}"/>
                </a:ext>
              </a:extLst>
            </p:cNvPr>
            <p:cNvSpPr>
              <a:spLocks noChangeArrowheads="1"/>
            </p:cNvSpPr>
            <p:nvPr/>
          </p:nvSpPr>
          <p:spPr bwMode="auto">
            <a:xfrm>
              <a:off x="7937500" y="1820863"/>
              <a:ext cx="197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b="1" i="1">
                  <a:solidFill>
                    <a:srgbClr val="FFFFFF"/>
                  </a:solidFill>
                </a:rPr>
                <a:t>A, a</a:t>
              </a:r>
              <a:endParaRPr lang="en-US" altLang="en-US" sz="3200"/>
            </a:p>
          </p:txBody>
        </p:sp>
        <p:sp>
          <p:nvSpPr>
            <p:cNvPr id="21547" name="Rectangle 1167">
              <a:extLst>
                <a:ext uri="{FF2B5EF4-FFF2-40B4-BE49-F238E27FC236}">
                  <a16:creationId xmlns:a16="http://schemas.microsoft.com/office/drawing/2014/main" id="{7DC5E4BE-7AC8-498C-A094-12F0A569B8DE}"/>
                </a:ext>
              </a:extLst>
            </p:cNvPr>
            <p:cNvSpPr>
              <a:spLocks noChangeArrowheads="1"/>
            </p:cNvSpPr>
            <p:nvPr/>
          </p:nvSpPr>
          <p:spPr bwMode="auto">
            <a:xfrm>
              <a:off x="5851525" y="2071688"/>
              <a:ext cx="63500" cy="127000"/>
            </a:xfrm>
            <a:prstGeom prst="rect">
              <a:avLst/>
            </a:prstGeom>
            <a:solidFill>
              <a:srgbClr val="00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48" name="Rectangle 1168">
              <a:extLst>
                <a:ext uri="{FF2B5EF4-FFF2-40B4-BE49-F238E27FC236}">
                  <a16:creationId xmlns:a16="http://schemas.microsoft.com/office/drawing/2014/main" id="{F7A2F3A5-8F84-4247-8839-1DAB277B0703}"/>
                </a:ext>
              </a:extLst>
            </p:cNvPr>
            <p:cNvSpPr>
              <a:spLocks noChangeArrowheads="1"/>
            </p:cNvSpPr>
            <p:nvPr/>
          </p:nvSpPr>
          <p:spPr bwMode="auto">
            <a:xfrm>
              <a:off x="6727825" y="2071688"/>
              <a:ext cx="63500" cy="127000"/>
            </a:xfrm>
            <a:prstGeom prst="rect">
              <a:avLst/>
            </a:prstGeom>
            <a:solidFill>
              <a:srgbClr val="00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49" name="Rectangle 1169">
              <a:extLst>
                <a:ext uri="{FF2B5EF4-FFF2-40B4-BE49-F238E27FC236}">
                  <a16:creationId xmlns:a16="http://schemas.microsoft.com/office/drawing/2014/main" id="{E0F83153-2843-4881-8AB9-34E336AFF9D7}"/>
                </a:ext>
              </a:extLst>
            </p:cNvPr>
            <p:cNvSpPr>
              <a:spLocks noChangeArrowheads="1"/>
            </p:cNvSpPr>
            <p:nvPr/>
          </p:nvSpPr>
          <p:spPr bwMode="auto">
            <a:xfrm>
              <a:off x="6670675" y="1446213"/>
              <a:ext cx="2137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IAP</a:t>
              </a:r>
              <a:endParaRPr lang="en-US" altLang="en-US" sz="1000" b="1"/>
            </a:p>
          </p:txBody>
        </p:sp>
        <p:sp>
          <p:nvSpPr>
            <p:cNvPr id="21550" name="Rectangle 1170">
              <a:extLst>
                <a:ext uri="{FF2B5EF4-FFF2-40B4-BE49-F238E27FC236}">
                  <a16:creationId xmlns:a16="http://schemas.microsoft.com/office/drawing/2014/main" id="{69FDC17C-40A2-4E8F-B98C-1DA58FA8C972}"/>
                </a:ext>
              </a:extLst>
            </p:cNvPr>
            <p:cNvSpPr>
              <a:spLocks noChangeArrowheads="1"/>
            </p:cNvSpPr>
            <p:nvPr/>
          </p:nvSpPr>
          <p:spPr bwMode="auto">
            <a:xfrm>
              <a:off x="7096125" y="1555750"/>
              <a:ext cx="7694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700" b="1">
                  <a:solidFill>
                    <a:srgbClr val="FFFFFF"/>
                  </a:solidFill>
                </a:rPr>
                <a:t>5</a:t>
              </a:r>
              <a:r>
                <a:rPr lang="ja-JP" altLang="en-US" sz="700" b="1">
                  <a:solidFill>
                    <a:srgbClr val="FFFFFF"/>
                  </a:solidFill>
                </a:rPr>
                <a:t>’</a:t>
              </a:r>
              <a:endParaRPr lang="en-US" altLang="en-US" sz="3200"/>
            </a:p>
          </p:txBody>
        </p:sp>
        <p:sp>
          <p:nvSpPr>
            <p:cNvPr id="21551" name="Line 1171">
              <a:extLst>
                <a:ext uri="{FF2B5EF4-FFF2-40B4-BE49-F238E27FC236}">
                  <a16:creationId xmlns:a16="http://schemas.microsoft.com/office/drawing/2014/main" id="{4B3158A3-A039-4B03-BF38-391E152E0A26}"/>
                </a:ext>
              </a:extLst>
            </p:cNvPr>
            <p:cNvSpPr>
              <a:spLocks noChangeShapeType="1"/>
            </p:cNvSpPr>
            <p:nvPr/>
          </p:nvSpPr>
          <p:spPr bwMode="auto">
            <a:xfrm flipH="1">
              <a:off x="7289800" y="2082800"/>
              <a:ext cx="53975" cy="1079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1172">
              <a:extLst>
                <a:ext uri="{FF2B5EF4-FFF2-40B4-BE49-F238E27FC236}">
                  <a16:creationId xmlns:a16="http://schemas.microsoft.com/office/drawing/2014/main" id="{62F9915C-54F6-4750-9CCF-74B8A0EECCE1}"/>
                </a:ext>
              </a:extLst>
            </p:cNvPr>
            <p:cNvSpPr>
              <a:spLocks noChangeShapeType="1"/>
            </p:cNvSpPr>
            <p:nvPr/>
          </p:nvSpPr>
          <p:spPr bwMode="auto">
            <a:xfrm flipH="1">
              <a:off x="7327900" y="2082800"/>
              <a:ext cx="53975" cy="1079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1173">
              <a:extLst>
                <a:ext uri="{FF2B5EF4-FFF2-40B4-BE49-F238E27FC236}">
                  <a16:creationId xmlns:a16="http://schemas.microsoft.com/office/drawing/2014/main" id="{4B2DE3DA-E149-4BF0-A511-284A7962251A}"/>
                </a:ext>
              </a:extLst>
            </p:cNvPr>
            <p:cNvSpPr>
              <a:spLocks noChangeShapeType="1"/>
            </p:cNvSpPr>
            <p:nvPr/>
          </p:nvSpPr>
          <p:spPr bwMode="auto">
            <a:xfrm flipH="1">
              <a:off x="6254750" y="2082800"/>
              <a:ext cx="53975" cy="1079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4" name="Line 1174">
              <a:extLst>
                <a:ext uri="{FF2B5EF4-FFF2-40B4-BE49-F238E27FC236}">
                  <a16:creationId xmlns:a16="http://schemas.microsoft.com/office/drawing/2014/main" id="{134B425D-D48C-4DC6-8E0A-3C95F6FC7533}"/>
                </a:ext>
              </a:extLst>
            </p:cNvPr>
            <p:cNvSpPr>
              <a:spLocks noChangeShapeType="1"/>
            </p:cNvSpPr>
            <p:nvPr/>
          </p:nvSpPr>
          <p:spPr bwMode="auto">
            <a:xfrm flipH="1">
              <a:off x="6292850" y="2082800"/>
              <a:ext cx="53975" cy="1079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Rectangle 1175">
              <a:extLst>
                <a:ext uri="{FF2B5EF4-FFF2-40B4-BE49-F238E27FC236}">
                  <a16:creationId xmlns:a16="http://schemas.microsoft.com/office/drawing/2014/main" id="{54AF3B28-98BE-4C31-97C6-988B073AC5D7}"/>
                </a:ext>
              </a:extLst>
            </p:cNvPr>
            <p:cNvSpPr>
              <a:spLocks noChangeArrowheads="1"/>
            </p:cNvSpPr>
            <p:nvPr/>
          </p:nvSpPr>
          <p:spPr bwMode="auto">
            <a:xfrm>
              <a:off x="6149975" y="2209800"/>
              <a:ext cx="25648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b="1">
                  <a:solidFill>
                    <a:srgbClr val="FFFFFF"/>
                  </a:solidFill>
                </a:rPr>
                <a:t>~15 Kb</a:t>
              </a:r>
              <a:endParaRPr lang="en-US" altLang="en-US" sz="3200"/>
            </a:p>
          </p:txBody>
        </p:sp>
        <p:sp>
          <p:nvSpPr>
            <p:cNvPr id="21556" name="Freeform 1176">
              <a:extLst>
                <a:ext uri="{FF2B5EF4-FFF2-40B4-BE49-F238E27FC236}">
                  <a16:creationId xmlns:a16="http://schemas.microsoft.com/office/drawing/2014/main" id="{B11B8D91-0B80-4A64-B820-89AE98070967}"/>
                </a:ext>
              </a:extLst>
            </p:cNvPr>
            <p:cNvSpPr>
              <a:spLocks/>
            </p:cNvSpPr>
            <p:nvPr/>
          </p:nvSpPr>
          <p:spPr bwMode="auto">
            <a:xfrm>
              <a:off x="6699250" y="2527300"/>
              <a:ext cx="203200" cy="69850"/>
            </a:xfrm>
            <a:custGeom>
              <a:avLst/>
              <a:gdLst>
                <a:gd name="T0" fmla="*/ 0 w 128"/>
                <a:gd name="T1" fmla="*/ 0 h 32"/>
                <a:gd name="T2" fmla="*/ 2147483647 w 128"/>
                <a:gd name="T3" fmla="*/ 0 h 32"/>
                <a:gd name="T4" fmla="*/ 2147483647 w 128"/>
                <a:gd name="T5" fmla="*/ 0 h 32"/>
                <a:gd name="T6" fmla="*/ 2147483647 w 128"/>
                <a:gd name="T7" fmla="*/ 2147483647 h 32"/>
                <a:gd name="T8" fmla="*/ 2147483647 w 128"/>
                <a:gd name="T9" fmla="*/ 2147483647 h 32"/>
                <a:gd name="T10" fmla="*/ 0 w 128"/>
                <a:gd name="T11" fmla="*/ 2147483647 h 32"/>
                <a:gd name="T12" fmla="*/ 0 w 128"/>
                <a:gd name="T13" fmla="*/ 2147483647 h 32"/>
                <a:gd name="T14" fmla="*/ 0 w 128"/>
                <a:gd name="T15" fmla="*/ 0 h 32"/>
                <a:gd name="T16" fmla="*/ 0 w 12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32"/>
                <a:gd name="T29" fmla="*/ 128 w 12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32">
                  <a:moveTo>
                    <a:pt x="0" y="0"/>
                  </a:moveTo>
                  <a:lnTo>
                    <a:pt x="128" y="0"/>
                  </a:lnTo>
                  <a:lnTo>
                    <a:pt x="128" y="32"/>
                  </a:lnTo>
                  <a:lnTo>
                    <a:pt x="0" y="32"/>
                  </a:lnTo>
                  <a:lnTo>
                    <a:pt x="0" y="0"/>
                  </a:lnTo>
                  <a:close/>
                </a:path>
              </a:pathLst>
            </a:custGeom>
            <a:solidFill>
              <a:schemeClr val="bg1"/>
            </a:solidFill>
            <a:ln w="12700">
              <a:solidFill>
                <a:srgbClr val="FFFFFF"/>
              </a:solidFill>
              <a:round/>
              <a:headEnd/>
              <a:tailEnd/>
            </a:ln>
          </p:spPr>
          <p:txBody>
            <a:bodyPr/>
            <a:lstStyle/>
            <a:p>
              <a:endParaRPr lang="en-US"/>
            </a:p>
          </p:txBody>
        </p:sp>
        <p:sp>
          <p:nvSpPr>
            <p:cNvPr id="21557" name="Freeform 1177">
              <a:extLst>
                <a:ext uri="{FF2B5EF4-FFF2-40B4-BE49-F238E27FC236}">
                  <a16:creationId xmlns:a16="http://schemas.microsoft.com/office/drawing/2014/main" id="{D713736D-5A82-4151-BA5D-6055F2F3601D}"/>
                </a:ext>
              </a:extLst>
            </p:cNvPr>
            <p:cNvSpPr>
              <a:spLocks/>
            </p:cNvSpPr>
            <p:nvPr/>
          </p:nvSpPr>
          <p:spPr bwMode="auto">
            <a:xfrm flipH="1">
              <a:off x="6985000" y="2498725"/>
              <a:ext cx="177800" cy="127000"/>
            </a:xfrm>
            <a:custGeom>
              <a:avLst/>
              <a:gdLst>
                <a:gd name="T0" fmla="*/ 2147483647 w 112"/>
                <a:gd name="T1" fmla="*/ 2147483647 h 80"/>
                <a:gd name="T2" fmla="*/ 2147483647 w 112"/>
                <a:gd name="T3" fmla="*/ 2147483647 h 80"/>
                <a:gd name="T4" fmla="*/ 2147483647 w 112"/>
                <a:gd name="T5" fmla="*/ 2147483647 h 80"/>
                <a:gd name="T6" fmla="*/ 2147483647 w 112"/>
                <a:gd name="T7" fmla="*/ 2147483647 h 80"/>
                <a:gd name="T8" fmla="*/ 2147483647 w 112"/>
                <a:gd name="T9" fmla="*/ 2147483647 h 80"/>
                <a:gd name="T10" fmla="*/ 2147483647 w 112"/>
                <a:gd name="T11" fmla="*/ 0 h 80"/>
                <a:gd name="T12" fmla="*/ 0 w 112"/>
                <a:gd name="T13" fmla="*/ 2147483647 h 80"/>
                <a:gd name="T14" fmla="*/ 2147483647 w 112"/>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80"/>
                <a:gd name="T26" fmla="*/ 112 w 11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80">
                  <a:moveTo>
                    <a:pt x="24" y="80"/>
                  </a:moveTo>
                  <a:lnTo>
                    <a:pt x="24" y="64"/>
                  </a:lnTo>
                  <a:lnTo>
                    <a:pt x="112" y="64"/>
                  </a:lnTo>
                  <a:lnTo>
                    <a:pt x="112" y="16"/>
                  </a:lnTo>
                  <a:lnTo>
                    <a:pt x="24" y="16"/>
                  </a:lnTo>
                  <a:lnTo>
                    <a:pt x="24" y="0"/>
                  </a:lnTo>
                  <a:lnTo>
                    <a:pt x="0" y="40"/>
                  </a:ln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8" name="Line 1178">
              <a:extLst>
                <a:ext uri="{FF2B5EF4-FFF2-40B4-BE49-F238E27FC236}">
                  <a16:creationId xmlns:a16="http://schemas.microsoft.com/office/drawing/2014/main" id="{159ADCE0-A85E-411F-B78E-4FFBC74384A9}"/>
                </a:ext>
              </a:extLst>
            </p:cNvPr>
            <p:cNvSpPr>
              <a:spLocks noChangeShapeType="1"/>
            </p:cNvSpPr>
            <p:nvPr/>
          </p:nvSpPr>
          <p:spPr bwMode="auto">
            <a:xfrm>
              <a:off x="7038975" y="1511300"/>
              <a:ext cx="171450" cy="0"/>
            </a:xfrm>
            <a:prstGeom prst="line">
              <a:avLst/>
            </a:prstGeom>
            <a:noFill/>
            <a:ln w="15875">
              <a:solidFill>
                <a:schemeClr val="bg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59" name="Line 1179">
              <a:extLst>
                <a:ext uri="{FF2B5EF4-FFF2-40B4-BE49-F238E27FC236}">
                  <a16:creationId xmlns:a16="http://schemas.microsoft.com/office/drawing/2014/main" id="{E1E109B8-FD26-408D-9E5F-D40CEE27730D}"/>
                </a:ext>
              </a:extLst>
            </p:cNvPr>
            <p:cNvSpPr>
              <a:spLocks noChangeShapeType="1"/>
            </p:cNvSpPr>
            <p:nvPr/>
          </p:nvSpPr>
          <p:spPr bwMode="auto">
            <a:xfrm flipV="1">
              <a:off x="7839075" y="1976438"/>
              <a:ext cx="1588" cy="101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0" name="Line 1180">
              <a:extLst>
                <a:ext uri="{FF2B5EF4-FFF2-40B4-BE49-F238E27FC236}">
                  <a16:creationId xmlns:a16="http://schemas.microsoft.com/office/drawing/2014/main" id="{78E6F28C-9B74-42A4-A5B0-C57663D033E0}"/>
                </a:ext>
              </a:extLst>
            </p:cNvPr>
            <p:cNvSpPr>
              <a:spLocks noChangeShapeType="1"/>
            </p:cNvSpPr>
            <p:nvPr/>
          </p:nvSpPr>
          <p:spPr bwMode="auto">
            <a:xfrm>
              <a:off x="7837488" y="1974850"/>
              <a:ext cx="171450" cy="0"/>
            </a:xfrm>
            <a:prstGeom prst="line">
              <a:avLst/>
            </a:prstGeom>
            <a:noFill/>
            <a:ln w="15875">
              <a:solidFill>
                <a:schemeClr val="bg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61" name="Rectangle 1181">
              <a:extLst>
                <a:ext uri="{FF2B5EF4-FFF2-40B4-BE49-F238E27FC236}">
                  <a16:creationId xmlns:a16="http://schemas.microsoft.com/office/drawing/2014/main" id="{7BE47D08-A5AD-4BE0-AA6B-8829A749383A}"/>
                </a:ext>
              </a:extLst>
            </p:cNvPr>
            <p:cNvSpPr>
              <a:spLocks noChangeArrowheads="1"/>
            </p:cNvSpPr>
            <p:nvPr/>
          </p:nvSpPr>
          <p:spPr bwMode="auto">
            <a:xfrm>
              <a:off x="7832725" y="2071688"/>
              <a:ext cx="88900" cy="127000"/>
            </a:xfrm>
            <a:prstGeom prst="rect">
              <a:avLst/>
            </a:prstGeom>
            <a:solidFill>
              <a:srgbClr val="FF1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62" name="Rectangle 1182">
              <a:extLst>
                <a:ext uri="{FF2B5EF4-FFF2-40B4-BE49-F238E27FC236}">
                  <a16:creationId xmlns:a16="http://schemas.microsoft.com/office/drawing/2014/main" id="{B0B613CC-E798-4EA5-935C-26DA9766DF97}"/>
                </a:ext>
              </a:extLst>
            </p:cNvPr>
            <p:cNvSpPr>
              <a:spLocks noChangeArrowheads="1"/>
            </p:cNvSpPr>
            <p:nvPr/>
          </p:nvSpPr>
          <p:spPr bwMode="auto">
            <a:xfrm>
              <a:off x="6496050" y="1614488"/>
              <a:ext cx="565150" cy="76200"/>
            </a:xfrm>
            <a:prstGeom prst="rect">
              <a:avLst/>
            </a:prstGeom>
            <a:solidFill>
              <a:srgbClr val="E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1563" name="Line 1183">
              <a:extLst>
                <a:ext uri="{FF2B5EF4-FFF2-40B4-BE49-F238E27FC236}">
                  <a16:creationId xmlns:a16="http://schemas.microsoft.com/office/drawing/2014/main" id="{B29CD445-2153-4C31-B2C3-DFC82DCF8A4A}"/>
                </a:ext>
              </a:extLst>
            </p:cNvPr>
            <p:cNvSpPr>
              <a:spLocks noChangeShapeType="1"/>
            </p:cNvSpPr>
            <p:nvPr/>
          </p:nvSpPr>
          <p:spPr bwMode="auto">
            <a:xfrm flipH="1">
              <a:off x="6838950" y="1438275"/>
              <a:ext cx="171450" cy="0"/>
            </a:xfrm>
            <a:prstGeom prst="line">
              <a:avLst/>
            </a:prstGeom>
            <a:noFill/>
            <a:ln w="15875">
              <a:solidFill>
                <a:schemeClr val="bg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64" name="Rectangle 1184">
              <a:extLst>
                <a:ext uri="{FF2B5EF4-FFF2-40B4-BE49-F238E27FC236}">
                  <a16:creationId xmlns:a16="http://schemas.microsoft.com/office/drawing/2014/main" id="{8D27A2B0-ADB8-4FEB-A5C3-378160A56D5B}"/>
                </a:ext>
              </a:extLst>
            </p:cNvPr>
            <p:cNvSpPr>
              <a:spLocks noChangeArrowheads="1"/>
            </p:cNvSpPr>
            <p:nvPr/>
          </p:nvSpPr>
          <p:spPr bwMode="auto">
            <a:xfrm>
              <a:off x="8045450" y="2055813"/>
              <a:ext cx="1154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000" b="1">
                  <a:solidFill>
                    <a:srgbClr val="FFFFFF"/>
                  </a:solidFill>
                </a:rPr>
                <a:t>3</a:t>
              </a:r>
              <a:r>
                <a:rPr lang="ja-JP" altLang="en-US" sz="1000" b="1">
                  <a:solidFill>
                    <a:srgbClr val="FFFFFF"/>
                  </a:solidFill>
                </a:rPr>
                <a:t>‘</a:t>
              </a:r>
              <a:endParaRPr lang="en-US" altLang="en-US" sz="1000"/>
            </a:p>
          </p:txBody>
        </p:sp>
        <p:sp>
          <p:nvSpPr>
            <p:cNvPr id="21565" name="Line 1185">
              <a:extLst>
                <a:ext uri="{FF2B5EF4-FFF2-40B4-BE49-F238E27FC236}">
                  <a16:creationId xmlns:a16="http://schemas.microsoft.com/office/drawing/2014/main" id="{057150F7-EEBD-4C1C-AD24-0A8467C4ECEF}"/>
                </a:ext>
              </a:extLst>
            </p:cNvPr>
            <p:cNvSpPr>
              <a:spLocks noChangeShapeType="1"/>
            </p:cNvSpPr>
            <p:nvPr/>
          </p:nvSpPr>
          <p:spPr bwMode="auto">
            <a:xfrm flipV="1">
              <a:off x="7043738" y="1506538"/>
              <a:ext cx="1588" cy="101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24" name="Text Box 1186">
            <a:extLst>
              <a:ext uri="{FF2B5EF4-FFF2-40B4-BE49-F238E27FC236}">
                <a16:creationId xmlns:a16="http://schemas.microsoft.com/office/drawing/2014/main" id="{94CDAAAF-7A6B-4886-9057-4077AB474EB8}"/>
              </a:ext>
            </a:extLst>
          </p:cNvPr>
          <p:cNvSpPr txBox="1">
            <a:spLocks noChangeArrowheads="1"/>
          </p:cNvSpPr>
          <p:nvPr/>
        </p:nvSpPr>
        <p:spPr bwMode="auto">
          <a:xfrm>
            <a:off x="6667500" y="6410325"/>
            <a:ext cx="22685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200" b="1">
                <a:solidFill>
                  <a:srgbClr val="FFFF00"/>
                </a:solidFill>
              </a:rPr>
              <a:t>http://www.geneimprint.com</a:t>
            </a:r>
            <a:endParaRPr lang="en-US" altLang="en-US" sz="1200"/>
          </a:p>
        </p:txBody>
      </p:sp>
      <p:sp>
        <p:nvSpPr>
          <p:cNvPr id="21525" name="Rectangle 3">
            <a:extLst>
              <a:ext uri="{FF2B5EF4-FFF2-40B4-BE49-F238E27FC236}">
                <a16:creationId xmlns:a16="http://schemas.microsoft.com/office/drawing/2014/main" id="{8E425519-D3DF-4B8C-8FC6-5CCDFC1E36BA}"/>
              </a:ext>
            </a:extLst>
          </p:cNvPr>
          <p:cNvSpPr>
            <a:spLocks noChangeArrowheads="1"/>
          </p:cNvSpPr>
          <p:nvPr/>
        </p:nvSpPr>
        <p:spPr bwMode="auto">
          <a:xfrm>
            <a:off x="150813" y="6446838"/>
            <a:ext cx="2990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25000"/>
              </a:lnSpc>
            </a:pPr>
            <a:r>
              <a:rPr lang="en-US" altLang="en-US" sz="900">
                <a:solidFill>
                  <a:schemeClr val="bg1"/>
                </a:solidFill>
              </a:rPr>
              <a:t>Waterland  &amp; Jirtle, </a:t>
            </a:r>
            <a:r>
              <a:rPr lang="en-US" altLang="en-US" sz="900" i="1">
                <a:solidFill>
                  <a:schemeClr val="bg1"/>
                </a:solidFill>
              </a:rPr>
              <a:t>Mol. Cell Biol</a:t>
            </a:r>
            <a:r>
              <a:rPr lang="en-US" altLang="en-US" sz="900">
                <a:solidFill>
                  <a:schemeClr val="bg1"/>
                </a:solidFill>
              </a:rPr>
              <a:t>. 23: 5293-5300, 2003</a:t>
            </a:r>
          </a:p>
        </p:txBody>
      </p:sp>
      <p:sp>
        <p:nvSpPr>
          <p:cNvPr id="1189" name="Rectangle 5">
            <a:extLst>
              <a:ext uri="{FF2B5EF4-FFF2-40B4-BE49-F238E27FC236}">
                <a16:creationId xmlns:a16="http://schemas.microsoft.com/office/drawing/2014/main" id="{B4AAC63F-A096-4D09-89B2-E88DF75E1E72}"/>
              </a:ext>
            </a:extLst>
          </p:cNvPr>
          <p:cNvSpPr>
            <a:spLocks noChangeArrowheads="1"/>
          </p:cNvSpPr>
          <p:nvPr/>
        </p:nvSpPr>
        <p:spPr bwMode="auto">
          <a:xfrm>
            <a:off x="857250" y="133350"/>
            <a:ext cx="7429500" cy="1323975"/>
          </a:xfrm>
          <a:prstGeom prst="rect">
            <a:avLst/>
          </a:prstGeom>
          <a:noFill/>
          <a:ln w="9525">
            <a:noFill/>
            <a:miter lim="800000"/>
            <a:headEnd/>
            <a:tailEnd/>
          </a:ln>
          <a:effec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eaLnBrk="1" hangingPunct="1"/>
            <a:r>
              <a:rPr lang="en-US" altLang="en-US" sz="4000" b="1">
                <a:solidFill>
                  <a:srgbClr val="FF9900"/>
                </a:solidFill>
                <a:effectLst>
                  <a:outerShdw blurRad="38100" dist="38100" dir="2700000" algn="tl">
                    <a:srgbClr val="FFFFFF"/>
                  </a:outerShdw>
                </a:effectLst>
              </a:rPr>
              <a:t>Fetal Origins of Adult Disease </a:t>
            </a:r>
          </a:p>
          <a:p>
            <a:pPr algn="ctr" eaLnBrk="1" hangingPunct="1"/>
            <a:r>
              <a:rPr lang="en-US" altLang="en-US" sz="4000" b="1">
                <a:solidFill>
                  <a:srgbClr val="FF9900"/>
                </a:solidFill>
                <a:effectLst>
                  <a:outerShdw blurRad="38100" dist="38100" dir="2700000" algn="tl">
                    <a:srgbClr val="FFFFFF"/>
                  </a:outerShdw>
                </a:effectLst>
              </a:rPr>
              <a:t>Susceptibility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7">
            <a:extLst>
              <a:ext uri="{FF2B5EF4-FFF2-40B4-BE49-F238E27FC236}">
                <a16:creationId xmlns:a16="http://schemas.microsoft.com/office/drawing/2014/main" id="{B785A8E4-D62A-4A66-9E5D-3F5A43FCEA8E}"/>
              </a:ext>
            </a:extLst>
          </p:cNvPr>
          <p:cNvSpPr txBox="1">
            <a:spLocks noChangeArrowheads="1"/>
          </p:cNvSpPr>
          <p:nvPr/>
        </p:nvSpPr>
        <p:spPr bwMode="auto">
          <a:xfrm>
            <a:off x="6667500" y="6410325"/>
            <a:ext cx="2252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r>
              <a:rPr lang="en-US" altLang="en-US" sz="1200" b="1">
                <a:solidFill>
                  <a:srgbClr val="FFFF00"/>
                </a:solidFill>
              </a:rPr>
              <a:t>http://www.geneimprint.com</a:t>
            </a:r>
            <a:endParaRPr lang="en-US" altLang="en-US" sz="1200"/>
          </a:p>
        </p:txBody>
      </p:sp>
      <p:sp>
        <p:nvSpPr>
          <p:cNvPr id="23554" name="Text Box 23">
            <a:extLst>
              <a:ext uri="{FF2B5EF4-FFF2-40B4-BE49-F238E27FC236}">
                <a16:creationId xmlns:a16="http://schemas.microsoft.com/office/drawing/2014/main" id="{15CF888A-3999-44A5-95AF-379A48582420}"/>
              </a:ext>
            </a:extLst>
          </p:cNvPr>
          <p:cNvSpPr txBox="1">
            <a:spLocks noChangeArrowheads="1"/>
          </p:cNvSpPr>
          <p:nvPr/>
        </p:nvSpPr>
        <p:spPr bwMode="auto">
          <a:xfrm>
            <a:off x="276225" y="6237288"/>
            <a:ext cx="363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lnSpc>
                <a:spcPct val="110000"/>
              </a:lnSpc>
            </a:pPr>
            <a:r>
              <a:rPr lang="en-US" altLang="en-US" sz="1100" b="1">
                <a:solidFill>
                  <a:schemeClr val="bg1"/>
                </a:solidFill>
              </a:rPr>
              <a:t>Support: </a:t>
            </a:r>
            <a:r>
              <a:rPr lang="en-US" altLang="en-US" sz="1100">
                <a:solidFill>
                  <a:schemeClr val="bg1"/>
                </a:solidFill>
              </a:rPr>
              <a:t>DOE Low Dose Radiation Research Program</a:t>
            </a:r>
          </a:p>
          <a:p>
            <a:pPr eaLnBrk="1" hangingPunct="1">
              <a:lnSpc>
                <a:spcPct val="110000"/>
              </a:lnSpc>
            </a:pPr>
            <a:r>
              <a:rPr lang="en-US" altLang="en-US" sz="1100">
                <a:solidFill>
                  <a:schemeClr val="bg1"/>
                </a:solidFill>
              </a:rPr>
              <a:t>                O’Keeffe Foundation Award</a:t>
            </a:r>
          </a:p>
        </p:txBody>
      </p:sp>
      <p:grpSp>
        <p:nvGrpSpPr>
          <p:cNvPr id="23555" name="Group 3">
            <a:extLst>
              <a:ext uri="{FF2B5EF4-FFF2-40B4-BE49-F238E27FC236}">
                <a16:creationId xmlns:a16="http://schemas.microsoft.com/office/drawing/2014/main" id="{239567EA-6216-4D3A-997E-962AFE4C278E}"/>
              </a:ext>
            </a:extLst>
          </p:cNvPr>
          <p:cNvGrpSpPr>
            <a:grpSpLocks/>
          </p:cNvGrpSpPr>
          <p:nvPr/>
        </p:nvGrpSpPr>
        <p:grpSpPr bwMode="auto">
          <a:xfrm>
            <a:off x="952500" y="1755775"/>
            <a:ext cx="7239000" cy="3346450"/>
            <a:chOff x="953061" y="1753378"/>
            <a:chExt cx="7237879" cy="3347085"/>
          </a:xfrm>
        </p:grpSpPr>
        <p:sp>
          <p:nvSpPr>
            <p:cNvPr id="11" name="Rectangle 2">
              <a:extLst>
                <a:ext uri="{FF2B5EF4-FFF2-40B4-BE49-F238E27FC236}">
                  <a16:creationId xmlns:a16="http://schemas.microsoft.com/office/drawing/2014/main" id="{4A1577ED-8BD0-4382-9589-C601225AF6DF}"/>
                </a:ext>
              </a:extLst>
            </p:cNvPr>
            <p:cNvSpPr>
              <a:spLocks noChangeArrowheads="1"/>
            </p:cNvSpPr>
            <p:nvPr/>
          </p:nvSpPr>
          <p:spPr bwMode="auto">
            <a:xfrm>
              <a:off x="953061" y="1753378"/>
              <a:ext cx="7237879" cy="1705299"/>
            </a:xfrm>
            <a:prstGeom prst="rect">
              <a:avLst/>
            </a:prstGeom>
            <a:noFill/>
            <a:ln w="9525">
              <a:noFill/>
              <a:miter lim="800000"/>
              <a:headEnd/>
              <a:tailEnd/>
            </a:ln>
            <a:effec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lnSpc>
                  <a:spcPct val="110000"/>
                </a:lnSpc>
              </a:pPr>
              <a:r>
                <a:rPr lang="en-US" altLang="en-US" sz="4800" b="1">
                  <a:solidFill>
                    <a:srgbClr val="FF9900"/>
                  </a:solidFill>
                  <a:effectLst>
                    <a:outerShdw blurRad="38100" dist="38100" dir="2700000" algn="tl">
                      <a:srgbClr val="FFFFFF"/>
                    </a:outerShdw>
                  </a:effectLst>
                </a:rPr>
                <a:t>Radiation Effects on the </a:t>
              </a:r>
            </a:p>
            <a:p>
              <a:pPr eaLnBrk="1" hangingPunct="1">
                <a:lnSpc>
                  <a:spcPct val="110000"/>
                </a:lnSpc>
              </a:pPr>
              <a:r>
                <a:rPr lang="en-US" altLang="en-US" sz="4800" b="1">
                  <a:solidFill>
                    <a:srgbClr val="FF9900"/>
                  </a:solidFill>
                  <a:effectLst>
                    <a:outerShdw blurRad="38100" dist="38100" dir="2700000" algn="tl">
                      <a:srgbClr val="FFFFFF"/>
                    </a:outerShdw>
                  </a:effectLst>
                </a:rPr>
                <a:t>Epigenome</a:t>
              </a:r>
            </a:p>
          </p:txBody>
        </p:sp>
        <p:grpSp>
          <p:nvGrpSpPr>
            <p:cNvPr id="23557" name="Group 2">
              <a:extLst>
                <a:ext uri="{FF2B5EF4-FFF2-40B4-BE49-F238E27FC236}">
                  <a16:creationId xmlns:a16="http://schemas.microsoft.com/office/drawing/2014/main" id="{F1D961A4-0A8C-4B19-8BC3-FD28349B59FD}"/>
                </a:ext>
              </a:extLst>
            </p:cNvPr>
            <p:cNvGrpSpPr>
              <a:grpSpLocks/>
            </p:cNvGrpSpPr>
            <p:nvPr/>
          </p:nvGrpSpPr>
          <p:grpSpPr bwMode="auto">
            <a:xfrm>
              <a:off x="4794451" y="3022463"/>
              <a:ext cx="3193849" cy="2078000"/>
              <a:chOff x="4794451" y="3022463"/>
              <a:chExt cx="3193849" cy="2078000"/>
            </a:xfrm>
          </p:grpSpPr>
          <p:pic>
            <p:nvPicPr>
              <p:cNvPr id="23558" name="Picture 1" descr="UW Nuclear Reactor.jpg">
                <a:extLst>
                  <a:ext uri="{FF2B5EF4-FFF2-40B4-BE49-F238E27FC236}">
                    <a16:creationId xmlns:a16="http://schemas.microsoft.com/office/drawing/2014/main" id="{187E3AA3-3F58-4012-ADBE-7145EA79BD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451" y="3034904"/>
                <a:ext cx="3157440" cy="20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Group 6">
                <a:extLst>
                  <a:ext uri="{FF2B5EF4-FFF2-40B4-BE49-F238E27FC236}">
                    <a16:creationId xmlns:a16="http://schemas.microsoft.com/office/drawing/2014/main" id="{C3CABD19-1D06-4063-8BA8-FEA8DDE6137E}"/>
                  </a:ext>
                </a:extLst>
              </p:cNvPr>
              <p:cNvGrpSpPr>
                <a:grpSpLocks/>
              </p:cNvGrpSpPr>
              <p:nvPr/>
            </p:nvGrpSpPr>
            <p:grpSpPr bwMode="auto">
              <a:xfrm>
                <a:off x="4816527" y="3022463"/>
                <a:ext cx="3171773" cy="2072375"/>
                <a:chOff x="3711" y="853"/>
                <a:chExt cx="1406" cy="1433"/>
              </a:xfrm>
            </p:grpSpPr>
            <p:sp>
              <p:nvSpPr>
                <p:cNvPr id="23560" name="Rectangle 7">
                  <a:extLst>
                    <a:ext uri="{FF2B5EF4-FFF2-40B4-BE49-F238E27FC236}">
                      <a16:creationId xmlns:a16="http://schemas.microsoft.com/office/drawing/2014/main" id="{EB0EEBCE-0745-4402-9881-15B6AA68FB2E}"/>
                    </a:ext>
                  </a:extLst>
                </p:cNvPr>
                <p:cNvSpPr>
                  <a:spLocks noChangeArrowheads="1"/>
                </p:cNvSpPr>
                <p:nvPr/>
              </p:nvSpPr>
              <p:spPr bwMode="auto">
                <a:xfrm>
                  <a:off x="3711" y="853"/>
                  <a:ext cx="1406" cy="1433"/>
                </a:xfrm>
                <a:prstGeom prst="rect">
                  <a:avLst/>
                </a:prstGeom>
                <a:noFill/>
                <a:ln w="381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endParaRPr lang="en-US" altLang="en-US"/>
                </a:p>
              </p:txBody>
            </p:sp>
            <p:sp>
              <p:nvSpPr>
                <p:cNvPr id="23561" name="Rectangle 8">
                  <a:extLst>
                    <a:ext uri="{FF2B5EF4-FFF2-40B4-BE49-F238E27FC236}">
                      <a16:creationId xmlns:a16="http://schemas.microsoft.com/office/drawing/2014/main" id="{D7376458-801A-4BC1-86E7-7659193925DA}"/>
                    </a:ext>
                  </a:extLst>
                </p:cNvPr>
                <p:cNvSpPr>
                  <a:spLocks noChangeArrowheads="1"/>
                </p:cNvSpPr>
                <p:nvPr/>
              </p:nvSpPr>
              <p:spPr bwMode="auto">
                <a:xfrm>
                  <a:off x="4378" y="1421"/>
                  <a:ext cx="7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endParaRPr lang="en-US" altLang="en-US"/>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ACB843-8728-4D7F-AE4F-727243480172}"/>
              </a:ext>
            </a:extLst>
          </p:cNvPr>
          <p:cNvGrpSpPr>
            <a:grpSpLocks/>
          </p:cNvGrpSpPr>
          <p:nvPr/>
        </p:nvGrpSpPr>
        <p:grpSpPr bwMode="auto">
          <a:xfrm>
            <a:off x="1101725" y="2230438"/>
            <a:ext cx="2776538" cy="1785937"/>
            <a:chOff x="1101725" y="4160838"/>
            <a:chExt cx="2776538" cy="1785937"/>
          </a:xfrm>
        </p:grpSpPr>
        <p:grpSp>
          <p:nvGrpSpPr>
            <p:cNvPr id="25713" name="Group 1">
              <a:extLst>
                <a:ext uri="{FF2B5EF4-FFF2-40B4-BE49-F238E27FC236}">
                  <a16:creationId xmlns:a16="http://schemas.microsoft.com/office/drawing/2014/main" id="{DF26E777-14AB-4A8A-8716-DACE55C856D8}"/>
                </a:ext>
              </a:extLst>
            </p:cNvPr>
            <p:cNvGrpSpPr>
              <a:grpSpLocks/>
            </p:cNvGrpSpPr>
            <p:nvPr/>
          </p:nvGrpSpPr>
          <p:grpSpPr bwMode="auto">
            <a:xfrm>
              <a:off x="1101725" y="4160838"/>
              <a:ext cx="2776538" cy="1785937"/>
              <a:chOff x="1102230" y="4160838"/>
              <a:chExt cx="2776033" cy="1785937"/>
            </a:xfrm>
          </p:grpSpPr>
          <p:grpSp>
            <p:nvGrpSpPr>
              <p:cNvPr id="25715" name="Group 288">
                <a:extLst>
                  <a:ext uri="{FF2B5EF4-FFF2-40B4-BE49-F238E27FC236}">
                    <a16:creationId xmlns:a16="http://schemas.microsoft.com/office/drawing/2014/main" id="{9F311B01-7BED-4E12-9509-2963552BE18E}"/>
                  </a:ext>
                </a:extLst>
              </p:cNvPr>
              <p:cNvGrpSpPr>
                <a:grpSpLocks/>
              </p:cNvGrpSpPr>
              <p:nvPr/>
            </p:nvGrpSpPr>
            <p:grpSpPr bwMode="auto">
              <a:xfrm>
                <a:off x="1114425" y="4160838"/>
                <a:ext cx="2763838" cy="1785937"/>
                <a:chOff x="3514724" y="4156220"/>
                <a:chExt cx="2763839" cy="1785938"/>
              </a:xfrm>
            </p:grpSpPr>
            <p:sp>
              <p:nvSpPr>
                <p:cNvPr id="25722" name="Text Box 1141">
                  <a:extLst>
                    <a:ext uri="{FF2B5EF4-FFF2-40B4-BE49-F238E27FC236}">
                      <a16:creationId xmlns:a16="http://schemas.microsoft.com/office/drawing/2014/main" id="{7B10BC61-0590-4891-84DB-BA1C0DF2932B}"/>
                    </a:ext>
                  </a:extLst>
                </p:cNvPr>
                <p:cNvSpPr txBox="1">
                  <a:spLocks noChangeArrowheads="1"/>
                </p:cNvSpPr>
                <p:nvPr/>
              </p:nvSpPr>
              <p:spPr bwMode="auto">
                <a:xfrm rot="16200000" flipV="1">
                  <a:off x="5455444" y="4926158"/>
                  <a:ext cx="1400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Methylation (%)</a:t>
                  </a:r>
                </a:p>
              </p:txBody>
            </p:sp>
            <p:sp>
              <p:nvSpPr>
                <p:cNvPr id="25723" name="Line 1096">
                  <a:extLst>
                    <a:ext uri="{FF2B5EF4-FFF2-40B4-BE49-F238E27FC236}">
                      <a16:creationId xmlns:a16="http://schemas.microsoft.com/office/drawing/2014/main" id="{E1CFCABF-5771-4209-A6B1-F19A1FC23FD3}"/>
                    </a:ext>
                  </a:extLst>
                </p:cNvPr>
                <p:cNvSpPr>
                  <a:spLocks noChangeShapeType="1"/>
                </p:cNvSpPr>
                <p:nvPr/>
              </p:nvSpPr>
              <p:spPr bwMode="auto">
                <a:xfrm>
                  <a:off x="5762624" y="5836251"/>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4" name="Line 1123">
                  <a:extLst>
                    <a:ext uri="{FF2B5EF4-FFF2-40B4-BE49-F238E27FC236}">
                      <a16:creationId xmlns:a16="http://schemas.microsoft.com/office/drawing/2014/main" id="{B9CAE09E-6C8F-4368-90A5-7702F5A21B97}"/>
                    </a:ext>
                  </a:extLst>
                </p:cNvPr>
                <p:cNvSpPr>
                  <a:spLocks noChangeShapeType="1"/>
                </p:cNvSpPr>
                <p:nvPr/>
              </p:nvSpPr>
              <p:spPr bwMode="auto">
                <a:xfrm>
                  <a:off x="5762624" y="5839428"/>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5" name="Line 1117">
                  <a:extLst>
                    <a:ext uri="{FF2B5EF4-FFF2-40B4-BE49-F238E27FC236}">
                      <a16:creationId xmlns:a16="http://schemas.microsoft.com/office/drawing/2014/main" id="{64B60B18-7084-4DB9-91C6-D13A55305B89}"/>
                    </a:ext>
                  </a:extLst>
                </p:cNvPr>
                <p:cNvSpPr>
                  <a:spLocks noChangeShapeType="1"/>
                </p:cNvSpPr>
                <p:nvPr/>
              </p:nvSpPr>
              <p:spPr bwMode="auto">
                <a:xfrm flipH="1">
                  <a:off x="5762624" y="4261024"/>
                  <a:ext cx="0" cy="158793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6" name="Line 1095">
                  <a:extLst>
                    <a:ext uri="{FF2B5EF4-FFF2-40B4-BE49-F238E27FC236}">
                      <a16:creationId xmlns:a16="http://schemas.microsoft.com/office/drawing/2014/main" id="{C1A30F34-D235-44DC-A7B1-0687454E879C}"/>
                    </a:ext>
                  </a:extLst>
                </p:cNvPr>
                <p:cNvSpPr>
                  <a:spLocks noChangeShapeType="1"/>
                </p:cNvSpPr>
                <p:nvPr/>
              </p:nvSpPr>
              <p:spPr bwMode="auto">
                <a:xfrm>
                  <a:off x="5762624" y="5548268"/>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7" name="Text Box 1134">
                  <a:extLst>
                    <a:ext uri="{FF2B5EF4-FFF2-40B4-BE49-F238E27FC236}">
                      <a16:creationId xmlns:a16="http://schemas.microsoft.com/office/drawing/2014/main" id="{DB3457EB-22CB-4932-BFF9-72E8BB2F6B48}"/>
                    </a:ext>
                  </a:extLst>
                </p:cNvPr>
                <p:cNvSpPr txBox="1">
                  <a:spLocks noChangeArrowheads="1"/>
                </p:cNvSpPr>
                <p:nvPr/>
              </p:nvSpPr>
              <p:spPr bwMode="auto">
                <a:xfrm flipH="1">
                  <a:off x="5865805" y="5711342"/>
                  <a:ext cx="209550" cy="2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900" b="1">
                      <a:solidFill>
                        <a:schemeClr val="bg1"/>
                      </a:solidFill>
                    </a:rPr>
                    <a:t>0</a:t>
                  </a:r>
                </a:p>
              </p:txBody>
            </p:sp>
            <p:sp>
              <p:nvSpPr>
                <p:cNvPr id="25728" name="Text Box 1130">
                  <a:extLst>
                    <a:ext uri="{FF2B5EF4-FFF2-40B4-BE49-F238E27FC236}">
                      <a16:creationId xmlns:a16="http://schemas.microsoft.com/office/drawing/2014/main" id="{051860C3-FDC4-42D2-9F2C-174407D58BC9}"/>
                    </a:ext>
                  </a:extLst>
                </p:cNvPr>
                <p:cNvSpPr txBox="1">
                  <a:spLocks noChangeArrowheads="1"/>
                </p:cNvSpPr>
                <p:nvPr/>
              </p:nvSpPr>
              <p:spPr bwMode="auto">
                <a:xfrm flipH="1">
                  <a:off x="5789611" y="4408668"/>
                  <a:ext cx="341313" cy="21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50</a:t>
                  </a:r>
                </a:p>
              </p:txBody>
            </p:sp>
            <p:sp>
              <p:nvSpPr>
                <p:cNvPr id="25729" name="Text Box 1131">
                  <a:extLst>
                    <a:ext uri="{FF2B5EF4-FFF2-40B4-BE49-F238E27FC236}">
                      <a16:creationId xmlns:a16="http://schemas.microsoft.com/office/drawing/2014/main" id="{80E7A7AB-FDE7-46BE-815E-592BCCE01630}"/>
                    </a:ext>
                  </a:extLst>
                </p:cNvPr>
                <p:cNvSpPr txBox="1">
                  <a:spLocks noChangeArrowheads="1"/>
                </p:cNvSpPr>
                <p:nvPr/>
              </p:nvSpPr>
              <p:spPr bwMode="auto">
                <a:xfrm flipH="1">
                  <a:off x="5789611" y="4670125"/>
                  <a:ext cx="379413" cy="21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40</a:t>
                  </a:r>
                </a:p>
              </p:txBody>
            </p:sp>
            <p:sp>
              <p:nvSpPr>
                <p:cNvPr id="25730" name="Line 1093">
                  <a:extLst>
                    <a:ext uri="{FF2B5EF4-FFF2-40B4-BE49-F238E27FC236}">
                      <a16:creationId xmlns:a16="http://schemas.microsoft.com/office/drawing/2014/main" id="{0979D896-A70E-42B8-8002-CAE030438633}"/>
                    </a:ext>
                  </a:extLst>
                </p:cNvPr>
                <p:cNvSpPr>
                  <a:spLocks noChangeShapeType="1"/>
                </p:cNvSpPr>
                <p:nvPr/>
              </p:nvSpPr>
              <p:spPr bwMode="auto">
                <a:xfrm>
                  <a:off x="5762624" y="478339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1" name="Line 1094">
                  <a:extLst>
                    <a:ext uri="{FF2B5EF4-FFF2-40B4-BE49-F238E27FC236}">
                      <a16:creationId xmlns:a16="http://schemas.microsoft.com/office/drawing/2014/main" id="{8B3B3CF8-2E22-4DC4-92E9-3948393946D6}"/>
                    </a:ext>
                  </a:extLst>
                </p:cNvPr>
                <p:cNvSpPr>
                  <a:spLocks noChangeShapeType="1"/>
                </p:cNvSpPr>
                <p:nvPr/>
              </p:nvSpPr>
              <p:spPr bwMode="auto">
                <a:xfrm>
                  <a:off x="5762624" y="5039115"/>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2" name="Line 1119">
                  <a:extLst>
                    <a:ext uri="{FF2B5EF4-FFF2-40B4-BE49-F238E27FC236}">
                      <a16:creationId xmlns:a16="http://schemas.microsoft.com/office/drawing/2014/main" id="{F27C023B-51FE-4B44-A5FE-6EAB8D637723}"/>
                    </a:ext>
                  </a:extLst>
                </p:cNvPr>
                <p:cNvSpPr>
                  <a:spLocks noChangeShapeType="1"/>
                </p:cNvSpPr>
                <p:nvPr/>
              </p:nvSpPr>
              <p:spPr bwMode="auto">
                <a:xfrm>
                  <a:off x="5762624" y="452511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3" name="Line 1121">
                  <a:extLst>
                    <a:ext uri="{FF2B5EF4-FFF2-40B4-BE49-F238E27FC236}">
                      <a16:creationId xmlns:a16="http://schemas.microsoft.com/office/drawing/2014/main" id="{EFC51EDB-6B04-4711-93BF-6A1A7A751421}"/>
                    </a:ext>
                  </a:extLst>
                </p:cNvPr>
                <p:cNvSpPr>
                  <a:spLocks noChangeShapeType="1"/>
                </p:cNvSpPr>
                <p:nvPr/>
              </p:nvSpPr>
              <p:spPr bwMode="auto">
                <a:xfrm>
                  <a:off x="5762624" y="5295277"/>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4" name="Text Box 1129">
                  <a:extLst>
                    <a:ext uri="{FF2B5EF4-FFF2-40B4-BE49-F238E27FC236}">
                      <a16:creationId xmlns:a16="http://schemas.microsoft.com/office/drawing/2014/main" id="{643244AC-84FC-45A4-BF1B-B65140EA0EC9}"/>
                    </a:ext>
                  </a:extLst>
                </p:cNvPr>
                <p:cNvSpPr txBox="1">
                  <a:spLocks noChangeArrowheads="1"/>
                </p:cNvSpPr>
                <p:nvPr/>
              </p:nvSpPr>
              <p:spPr bwMode="auto">
                <a:xfrm flipH="1">
                  <a:off x="5789611" y="4921082"/>
                  <a:ext cx="309563" cy="21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30</a:t>
                  </a:r>
                </a:p>
              </p:txBody>
            </p:sp>
            <p:sp>
              <p:nvSpPr>
                <p:cNvPr id="25735" name="Text Box 1129">
                  <a:extLst>
                    <a:ext uri="{FF2B5EF4-FFF2-40B4-BE49-F238E27FC236}">
                      <a16:creationId xmlns:a16="http://schemas.microsoft.com/office/drawing/2014/main" id="{531E202D-E283-4EC4-9077-B1C34E2B6C8B}"/>
                    </a:ext>
                  </a:extLst>
                </p:cNvPr>
                <p:cNvSpPr txBox="1">
                  <a:spLocks noChangeArrowheads="1"/>
                </p:cNvSpPr>
                <p:nvPr/>
              </p:nvSpPr>
              <p:spPr bwMode="auto">
                <a:xfrm flipH="1">
                  <a:off x="5789611" y="5186771"/>
                  <a:ext cx="309563" cy="2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20</a:t>
                  </a:r>
                </a:p>
              </p:txBody>
            </p:sp>
            <p:sp>
              <p:nvSpPr>
                <p:cNvPr id="25736" name="Text Box 1129">
                  <a:extLst>
                    <a:ext uri="{FF2B5EF4-FFF2-40B4-BE49-F238E27FC236}">
                      <a16:creationId xmlns:a16="http://schemas.microsoft.com/office/drawing/2014/main" id="{EB4AAF30-C449-4F8E-B63E-765FA1E9CC34}"/>
                    </a:ext>
                  </a:extLst>
                </p:cNvPr>
                <p:cNvSpPr txBox="1">
                  <a:spLocks noChangeArrowheads="1"/>
                </p:cNvSpPr>
                <p:nvPr/>
              </p:nvSpPr>
              <p:spPr bwMode="auto">
                <a:xfrm flipH="1">
                  <a:off x="5789611" y="5436587"/>
                  <a:ext cx="309563" cy="21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10</a:t>
                  </a:r>
                </a:p>
              </p:txBody>
            </p:sp>
            <p:sp>
              <p:nvSpPr>
                <p:cNvPr id="25737" name="Text Box 1130">
                  <a:extLst>
                    <a:ext uri="{FF2B5EF4-FFF2-40B4-BE49-F238E27FC236}">
                      <a16:creationId xmlns:a16="http://schemas.microsoft.com/office/drawing/2014/main" id="{8686E9E5-F11D-451A-B8B6-2CA352821CAD}"/>
                    </a:ext>
                  </a:extLst>
                </p:cNvPr>
                <p:cNvSpPr txBox="1">
                  <a:spLocks noChangeArrowheads="1"/>
                </p:cNvSpPr>
                <p:nvPr/>
              </p:nvSpPr>
              <p:spPr bwMode="auto">
                <a:xfrm flipH="1">
                  <a:off x="5789611" y="4156220"/>
                  <a:ext cx="341313" cy="2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60</a:t>
                  </a:r>
                </a:p>
              </p:txBody>
            </p:sp>
            <p:sp>
              <p:nvSpPr>
                <p:cNvPr id="25738" name="Line 1119">
                  <a:extLst>
                    <a:ext uri="{FF2B5EF4-FFF2-40B4-BE49-F238E27FC236}">
                      <a16:creationId xmlns:a16="http://schemas.microsoft.com/office/drawing/2014/main" id="{33D13EF9-1C70-4DDB-8D35-613A3521FDEF}"/>
                    </a:ext>
                  </a:extLst>
                </p:cNvPr>
                <p:cNvSpPr>
                  <a:spLocks noChangeShapeType="1"/>
                </p:cNvSpPr>
                <p:nvPr/>
              </p:nvSpPr>
              <p:spPr bwMode="auto">
                <a:xfrm>
                  <a:off x="5762624" y="426896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739" name="Group 306">
                  <a:extLst>
                    <a:ext uri="{FF2B5EF4-FFF2-40B4-BE49-F238E27FC236}">
                      <a16:creationId xmlns:a16="http://schemas.microsoft.com/office/drawing/2014/main" id="{08A8E03B-0C05-41A5-AFC6-5AC5971C3352}"/>
                    </a:ext>
                  </a:extLst>
                </p:cNvPr>
                <p:cNvGrpSpPr>
                  <a:grpSpLocks/>
                </p:cNvGrpSpPr>
                <p:nvPr/>
              </p:nvGrpSpPr>
              <p:grpSpPr bwMode="auto">
                <a:xfrm>
                  <a:off x="3514724" y="4282159"/>
                  <a:ext cx="2143125" cy="1561574"/>
                  <a:chOff x="3514724" y="4282159"/>
                  <a:chExt cx="2143125" cy="1561574"/>
                </a:xfrm>
              </p:grpSpPr>
              <p:grpSp>
                <p:nvGrpSpPr>
                  <p:cNvPr id="25740" name="Group 307">
                    <a:extLst>
                      <a:ext uri="{FF2B5EF4-FFF2-40B4-BE49-F238E27FC236}">
                        <a16:creationId xmlns:a16="http://schemas.microsoft.com/office/drawing/2014/main" id="{5ADF0E7C-4ABD-485D-B907-8265A825F42D}"/>
                      </a:ext>
                    </a:extLst>
                  </p:cNvPr>
                  <p:cNvGrpSpPr>
                    <a:grpSpLocks/>
                  </p:cNvGrpSpPr>
                  <p:nvPr/>
                </p:nvGrpSpPr>
                <p:grpSpPr bwMode="auto">
                  <a:xfrm>
                    <a:off x="4970462" y="4362596"/>
                    <a:ext cx="385762" cy="1469495"/>
                    <a:chOff x="4970462" y="4362596"/>
                    <a:chExt cx="385762" cy="1469495"/>
                  </a:xfrm>
                </p:grpSpPr>
                <p:grpSp>
                  <p:nvGrpSpPr>
                    <p:cNvPr id="25770" name="Group 337">
                      <a:extLst>
                        <a:ext uri="{FF2B5EF4-FFF2-40B4-BE49-F238E27FC236}">
                          <a16:creationId xmlns:a16="http://schemas.microsoft.com/office/drawing/2014/main" id="{947A5AB5-0CC3-4332-B5A6-5F25234051AB}"/>
                        </a:ext>
                      </a:extLst>
                    </p:cNvPr>
                    <p:cNvGrpSpPr>
                      <a:grpSpLocks/>
                    </p:cNvGrpSpPr>
                    <p:nvPr/>
                  </p:nvGrpSpPr>
                  <p:grpSpPr bwMode="auto">
                    <a:xfrm>
                      <a:off x="5027612" y="4516970"/>
                      <a:ext cx="271462" cy="1315121"/>
                      <a:chOff x="5027612" y="4516970"/>
                      <a:chExt cx="271462" cy="1315121"/>
                    </a:xfrm>
                  </p:grpSpPr>
                  <p:grpSp>
                    <p:nvGrpSpPr>
                      <p:cNvPr id="25772" name="Group 339">
                        <a:extLst>
                          <a:ext uri="{FF2B5EF4-FFF2-40B4-BE49-F238E27FC236}">
                            <a16:creationId xmlns:a16="http://schemas.microsoft.com/office/drawing/2014/main" id="{5759E91D-67AE-404E-B668-C1D17CD4CF92}"/>
                          </a:ext>
                        </a:extLst>
                      </p:cNvPr>
                      <p:cNvGrpSpPr>
                        <a:grpSpLocks/>
                      </p:cNvGrpSpPr>
                      <p:nvPr/>
                    </p:nvGrpSpPr>
                    <p:grpSpPr bwMode="auto">
                      <a:xfrm>
                        <a:off x="5095876" y="4516970"/>
                        <a:ext cx="139700" cy="139700"/>
                        <a:chOff x="3114675" y="3619500"/>
                        <a:chExt cx="139700" cy="139700"/>
                      </a:xfrm>
                    </p:grpSpPr>
                    <p:cxnSp>
                      <p:nvCxnSpPr>
                        <p:cNvPr id="25774" name="Straight Connector 341">
                          <a:extLst>
                            <a:ext uri="{FF2B5EF4-FFF2-40B4-BE49-F238E27FC236}">
                              <a16:creationId xmlns:a16="http://schemas.microsoft.com/office/drawing/2014/main" id="{29605C84-17C0-4BF1-BD1D-39E434B74FA8}"/>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75" name="Straight Connector 342">
                          <a:extLst>
                            <a:ext uri="{FF2B5EF4-FFF2-40B4-BE49-F238E27FC236}">
                              <a16:creationId xmlns:a16="http://schemas.microsoft.com/office/drawing/2014/main" id="{F0C5ED4F-8EF0-4CF1-94EF-81046C537DF1}"/>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5773" name="Rectangle 1109">
                        <a:extLst>
                          <a:ext uri="{FF2B5EF4-FFF2-40B4-BE49-F238E27FC236}">
                            <a16:creationId xmlns:a16="http://schemas.microsoft.com/office/drawing/2014/main" id="{FB4DA0E6-0E42-4DCF-AD3E-E4A822BEB652}"/>
                          </a:ext>
                        </a:extLst>
                      </p:cNvPr>
                      <p:cNvSpPr>
                        <a:spLocks noChangeArrowheads="1"/>
                      </p:cNvSpPr>
                      <p:nvPr/>
                    </p:nvSpPr>
                    <p:spPr bwMode="auto">
                      <a:xfrm>
                        <a:off x="5027612" y="4570028"/>
                        <a:ext cx="271462" cy="1262063"/>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5771" name="Text Box 63">
                      <a:extLst>
                        <a:ext uri="{FF2B5EF4-FFF2-40B4-BE49-F238E27FC236}">
                          <a16:creationId xmlns:a16="http://schemas.microsoft.com/office/drawing/2014/main" id="{779895D5-9B08-4154-A6C3-6DE98A8B4D3F}"/>
                        </a:ext>
                      </a:extLst>
                    </p:cNvPr>
                    <p:cNvSpPr txBox="1">
                      <a:spLocks noChangeArrowheads="1"/>
                    </p:cNvSpPr>
                    <p:nvPr/>
                  </p:nvSpPr>
                  <p:spPr bwMode="auto">
                    <a:xfrm>
                      <a:off x="4970462" y="4362596"/>
                      <a:ext cx="3857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grpSp>
                <p:nvGrpSpPr>
                  <p:cNvPr id="25741" name="Group 308">
                    <a:extLst>
                      <a:ext uri="{FF2B5EF4-FFF2-40B4-BE49-F238E27FC236}">
                        <a16:creationId xmlns:a16="http://schemas.microsoft.com/office/drawing/2014/main" id="{8314849E-017E-478B-B120-2F0C13AC8E73}"/>
                      </a:ext>
                    </a:extLst>
                  </p:cNvPr>
                  <p:cNvGrpSpPr>
                    <a:grpSpLocks/>
                  </p:cNvGrpSpPr>
                  <p:nvPr/>
                </p:nvGrpSpPr>
                <p:grpSpPr bwMode="auto">
                  <a:xfrm>
                    <a:off x="4208462" y="4646213"/>
                    <a:ext cx="385762" cy="1176882"/>
                    <a:chOff x="4208462" y="4646213"/>
                    <a:chExt cx="385762" cy="1176882"/>
                  </a:xfrm>
                </p:grpSpPr>
                <p:grpSp>
                  <p:nvGrpSpPr>
                    <p:cNvPr id="25764" name="Group 331">
                      <a:extLst>
                        <a:ext uri="{FF2B5EF4-FFF2-40B4-BE49-F238E27FC236}">
                          <a16:creationId xmlns:a16="http://schemas.microsoft.com/office/drawing/2014/main" id="{A136CF39-A641-4532-A09D-F85EE78D23BB}"/>
                        </a:ext>
                      </a:extLst>
                    </p:cNvPr>
                    <p:cNvGrpSpPr>
                      <a:grpSpLocks/>
                    </p:cNvGrpSpPr>
                    <p:nvPr/>
                  </p:nvGrpSpPr>
                  <p:grpSpPr bwMode="auto">
                    <a:xfrm>
                      <a:off x="4329642" y="4800603"/>
                      <a:ext cx="139700" cy="139700"/>
                      <a:chOff x="3114675" y="3619500"/>
                      <a:chExt cx="139700" cy="139700"/>
                    </a:xfrm>
                  </p:grpSpPr>
                  <p:cxnSp>
                    <p:nvCxnSpPr>
                      <p:cNvPr id="25768" name="Straight Connector 335">
                        <a:extLst>
                          <a:ext uri="{FF2B5EF4-FFF2-40B4-BE49-F238E27FC236}">
                            <a16:creationId xmlns:a16="http://schemas.microsoft.com/office/drawing/2014/main" id="{CE5A3762-1688-437B-968A-759F002FD641}"/>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69" name="Straight Connector 336">
                        <a:extLst>
                          <a:ext uri="{FF2B5EF4-FFF2-40B4-BE49-F238E27FC236}">
                            <a16:creationId xmlns:a16="http://schemas.microsoft.com/office/drawing/2014/main" id="{FB1D0752-0615-4C72-9A9F-EB3A93C12ABE}"/>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grpSp>
                  <p:nvGrpSpPr>
                    <p:cNvPr id="25765" name="Group 332">
                      <a:extLst>
                        <a:ext uri="{FF2B5EF4-FFF2-40B4-BE49-F238E27FC236}">
                          <a16:creationId xmlns:a16="http://schemas.microsoft.com/office/drawing/2014/main" id="{02C4C507-E383-406D-8BD8-EFAB212D4DE9}"/>
                        </a:ext>
                      </a:extLst>
                    </p:cNvPr>
                    <p:cNvGrpSpPr>
                      <a:grpSpLocks/>
                    </p:cNvGrpSpPr>
                    <p:nvPr/>
                  </p:nvGrpSpPr>
                  <p:grpSpPr bwMode="auto">
                    <a:xfrm>
                      <a:off x="4208462" y="4646213"/>
                      <a:ext cx="385762" cy="1176882"/>
                      <a:chOff x="4208462" y="4646213"/>
                      <a:chExt cx="385762" cy="1176882"/>
                    </a:xfrm>
                  </p:grpSpPr>
                  <p:sp>
                    <p:nvSpPr>
                      <p:cNvPr id="25766" name="Rectangle 1109">
                        <a:extLst>
                          <a:ext uri="{FF2B5EF4-FFF2-40B4-BE49-F238E27FC236}">
                            <a16:creationId xmlns:a16="http://schemas.microsoft.com/office/drawing/2014/main" id="{D0C2EA99-5ED9-4C5B-B261-F19C8C698532}"/>
                          </a:ext>
                        </a:extLst>
                      </p:cNvPr>
                      <p:cNvSpPr>
                        <a:spLocks noChangeArrowheads="1"/>
                      </p:cNvSpPr>
                      <p:nvPr/>
                    </p:nvSpPr>
                    <p:spPr bwMode="auto">
                      <a:xfrm>
                        <a:off x="4260849" y="4845195"/>
                        <a:ext cx="271463" cy="977900"/>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767" name="Text Box 63">
                        <a:extLst>
                          <a:ext uri="{FF2B5EF4-FFF2-40B4-BE49-F238E27FC236}">
                            <a16:creationId xmlns:a16="http://schemas.microsoft.com/office/drawing/2014/main" id="{7CE19D21-E42F-4B42-9D22-1A5FCE20DA73}"/>
                          </a:ext>
                        </a:extLst>
                      </p:cNvPr>
                      <p:cNvSpPr txBox="1">
                        <a:spLocks noChangeArrowheads="1"/>
                      </p:cNvSpPr>
                      <p:nvPr/>
                    </p:nvSpPr>
                    <p:spPr bwMode="auto">
                      <a:xfrm>
                        <a:off x="4208462" y="4646213"/>
                        <a:ext cx="3857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grpSp>
              <p:grpSp>
                <p:nvGrpSpPr>
                  <p:cNvPr id="25742" name="Group 309">
                    <a:extLst>
                      <a:ext uri="{FF2B5EF4-FFF2-40B4-BE49-F238E27FC236}">
                        <a16:creationId xmlns:a16="http://schemas.microsoft.com/office/drawing/2014/main" id="{68FB0518-F22D-4B30-AEB1-AA283BB68706}"/>
                      </a:ext>
                    </a:extLst>
                  </p:cNvPr>
                  <p:cNvGrpSpPr>
                    <a:grpSpLocks/>
                  </p:cNvGrpSpPr>
                  <p:nvPr/>
                </p:nvGrpSpPr>
                <p:grpSpPr bwMode="auto">
                  <a:xfrm>
                    <a:off x="3892549" y="4902202"/>
                    <a:ext cx="271463" cy="938356"/>
                    <a:chOff x="3892549" y="4902202"/>
                    <a:chExt cx="271463" cy="938356"/>
                  </a:xfrm>
                </p:grpSpPr>
                <p:grpSp>
                  <p:nvGrpSpPr>
                    <p:cNvPr id="25760" name="Group 327">
                      <a:extLst>
                        <a:ext uri="{FF2B5EF4-FFF2-40B4-BE49-F238E27FC236}">
                          <a16:creationId xmlns:a16="http://schemas.microsoft.com/office/drawing/2014/main" id="{F7027B2C-44AF-412B-8255-5A30E5437EB6}"/>
                        </a:ext>
                      </a:extLst>
                    </p:cNvPr>
                    <p:cNvGrpSpPr>
                      <a:grpSpLocks/>
                    </p:cNvGrpSpPr>
                    <p:nvPr/>
                  </p:nvGrpSpPr>
                  <p:grpSpPr bwMode="auto">
                    <a:xfrm>
                      <a:off x="3957109" y="4902202"/>
                      <a:ext cx="139700" cy="139700"/>
                      <a:chOff x="3114675" y="3619500"/>
                      <a:chExt cx="139700" cy="139700"/>
                    </a:xfrm>
                  </p:grpSpPr>
                  <p:cxnSp>
                    <p:nvCxnSpPr>
                      <p:cNvPr id="25762" name="Straight Connector 329">
                        <a:extLst>
                          <a:ext uri="{FF2B5EF4-FFF2-40B4-BE49-F238E27FC236}">
                            <a16:creationId xmlns:a16="http://schemas.microsoft.com/office/drawing/2014/main" id="{B0B87B06-FE6D-4B5E-B55A-59599F5F000E}"/>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63" name="Straight Connector 330">
                        <a:extLst>
                          <a:ext uri="{FF2B5EF4-FFF2-40B4-BE49-F238E27FC236}">
                            <a16:creationId xmlns:a16="http://schemas.microsoft.com/office/drawing/2014/main" id="{580F3A9D-9BF6-40FB-A8EF-9D931CC83841}"/>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5761" name="Rectangle 1109">
                      <a:extLst>
                        <a:ext uri="{FF2B5EF4-FFF2-40B4-BE49-F238E27FC236}">
                          <a16:creationId xmlns:a16="http://schemas.microsoft.com/office/drawing/2014/main" id="{C9693342-CE8D-45D9-A6A2-09CA6323F583}"/>
                        </a:ext>
                      </a:extLst>
                    </p:cNvPr>
                    <p:cNvSpPr>
                      <a:spLocks noChangeArrowheads="1"/>
                    </p:cNvSpPr>
                    <p:nvPr/>
                  </p:nvSpPr>
                  <p:spPr bwMode="auto">
                    <a:xfrm>
                      <a:off x="3892549" y="4942033"/>
                      <a:ext cx="271463" cy="898525"/>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grpSp>
                <p:nvGrpSpPr>
                  <p:cNvPr id="25743" name="Group 310">
                    <a:extLst>
                      <a:ext uri="{FF2B5EF4-FFF2-40B4-BE49-F238E27FC236}">
                        <a16:creationId xmlns:a16="http://schemas.microsoft.com/office/drawing/2014/main" id="{A917365A-77AC-4D7E-AB89-842DEEDE86E7}"/>
                      </a:ext>
                    </a:extLst>
                  </p:cNvPr>
                  <p:cNvGrpSpPr>
                    <a:grpSpLocks/>
                  </p:cNvGrpSpPr>
                  <p:nvPr/>
                </p:nvGrpSpPr>
                <p:grpSpPr bwMode="auto">
                  <a:xfrm>
                    <a:off x="4589462" y="4282159"/>
                    <a:ext cx="385762" cy="1548874"/>
                    <a:chOff x="4589462" y="4282159"/>
                    <a:chExt cx="385762" cy="1548874"/>
                  </a:xfrm>
                </p:grpSpPr>
                <p:sp>
                  <p:nvSpPr>
                    <p:cNvPr id="25754" name="Text Box 63">
                      <a:extLst>
                        <a:ext uri="{FF2B5EF4-FFF2-40B4-BE49-F238E27FC236}">
                          <a16:creationId xmlns:a16="http://schemas.microsoft.com/office/drawing/2014/main" id="{53CA6CF2-EA1E-4D61-AAD1-4C45F31E0B11}"/>
                        </a:ext>
                      </a:extLst>
                    </p:cNvPr>
                    <p:cNvSpPr txBox="1">
                      <a:spLocks noChangeArrowheads="1"/>
                    </p:cNvSpPr>
                    <p:nvPr/>
                  </p:nvSpPr>
                  <p:spPr bwMode="auto">
                    <a:xfrm>
                      <a:off x="4589462" y="4282159"/>
                      <a:ext cx="3857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nvGrpSpPr>
                    <p:cNvPr id="25755" name="Group 322">
                      <a:extLst>
                        <a:ext uri="{FF2B5EF4-FFF2-40B4-BE49-F238E27FC236}">
                          <a16:creationId xmlns:a16="http://schemas.microsoft.com/office/drawing/2014/main" id="{A28C34A8-012B-4758-952E-4BBD1576AF8E}"/>
                        </a:ext>
                      </a:extLst>
                    </p:cNvPr>
                    <p:cNvGrpSpPr>
                      <a:grpSpLocks/>
                    </p:cNvGrpSpPr>
                    <p:nvPr/>
                  </p:nvGrpSpPr>
                  <p:grpSpPr bwMode="auto">
                    <a:xfrm>
                      <a:off x="4645024" y="4440769"/>
                      <a:ext cx="271463" cy="1390264"/>
                      <a:chOff x="4645024" y="4440769"/>
                      <a:chExt cx="271463" cy="1390264"/>
                    </a:xfrm>
                  </p:grpSpPr>
                  <p:grpSp>
                    <p:nvGrpSpPr>
                      <p:cNvPr id="25756" name="Group 323">
                        <a:extLst>
                          <a:ext uri="{FF2B5EF4-FFF2-40B4-BE49-F238E27FC236}">
                            <a16:creationId xmlns:a16="http://schemas.microsoft.com/office/drawing/2014/main" id="{F9BA8D77-4B8E-467F-B300-8C862A4B9A17}"/>
                          </a:ext>
                        </a:extLst>
                      </p:cNvPr>
                      <p:cNvGrpSpPr>
                        <a:grpSpLocks/>
                      </p:cNvGrpSpPr>
                      <p:nvPr/>
                    </p:nvGrpSpPr>
                    <p:grpSpPr bwMode="auto">
                      <a:xfrm>
                        <a:off x="4710643" y="4440769"/>
                        <a:ext cx="139700" cy="139700"/>
                        <a:chOff x="3114675" y="3619500"/>
                        <a:chExt cx="139700" cy="139700"/>
                      </a:xfrm>
                    </p:grpSpPr>
                    <p:cxnSp>
                      <p:nvCxnSpPr>
                        <p:cNvPr id="25758" name="Straight Connector 325">
                          <a:extLst>
                            <a:ext uri="{FF2B5EF4-FFF2-40B4-BE49-F238E27FC236}">
                              <a16:creationId xmlns:a16="http://schemas.microsoft.com/office/drawing/2014/main" id="{CA6414EA-EE58-4DE0-8333-288706F79795}"/>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59" name="Straight Connector 326">
                          <a:extLst>
                            <a:ext uri="{FF2B5EF4-FFF2-40B4-BE49-F238E27FC236}">
                              <a16:creationId xmlns:a16="http://schemas.microsoft.com/office/drawing/2014/main" id="{5FD6A8E6-FA67-4AAB-9959-5258E7F80CE4}"/>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5757" name="Rectangle 1109">
                        <a:extLst>
                          <a:ext uri="{FF2B5EF4-FFF2-40B4-BE49-F238E27FC236}">
                            <a16:creationId xmlns:a16="http://schemas.microsoft.com/office/drawing/2014/main" id="{B483FDDF-EC0E-4480-B4AC-2EFC73A27DBC}"/>
                          </a:ext>
                        </a:extLst>
                      </p:cNvPr>
                      <p:cNvSpPr>
                        <a:spLocks noChangeArrowheads="1"/>
                      </p:cNvSpPr>
                      <p:nvPr/>
                    </p:nvSpPr>
                    <p:spPr bwMode="auto">
                      <a:xfrm>
                        <a:off x="4645024" y="4507058"/>
                        <a:ext cx="271463" cy="1323975"/>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grpSp>
              <p:grpSp>
                <p:nvGrpSpPr>
                  <p:cNvPr id="25744" name="Group 311">
                    <a:extLst>
                      <a:ext uri="{FF2B5EF4-FFF2-40B4-BE49-F238E27FC236}">
                        <a16:creationId xmlns:a16="http://schemas.microsoft.com/office/drawing/2014/main" id="{9103315F-1976-4198-8852-66DE0A53E858}"/>
                      </a:ext>
                    </a:extLst>
                  </p:cNvPr>
                  <p:cNvGrpSpPr>
                    <a:grpSpLocks/>
                  </p:cNvGrpSpPr>
                  <p:nvPr/>
                </p:nvGrpSpPr>
                <p:grpSpPr bwMode="auto">
                  <a:xfrm>
                    <a:off x="5386387" y="4867275"/>
                    <a:ext cx="271462" cy="976458"/>
                    <a:chOff x="5386387" y="4817535"/>
                    <a:chExt cx="271462" cy="1026198"/>
                  </a:xfrm>
                </p:grpSpPr>
                <p:grpSp>
                  <p:nvGrpSpPr>
                    <p:cNvPr id="25750" name="Group 317">
                      <a:extLst>
                        <a:ext uri="{FF2B5EF4-FFF2-40B4-BE49-F238E27FC236}">
                          <a16:creationId xmlns:a16="http://schemas.microsoft.com/office/drawing/2014/main" id="{FFCED97D-8496-434C-A3F1-8BD28796E78C}"/>
                        </a:ext>
                      </a:extLst>
                    </p:cNvPr>
                    <p:cNvGrpSpPr>
                      <a:grpSpLocks/>
                    </p:cNvGrpSpPr>
                    <p:nvPr/>
                  </p:nvGrpSpPr>
                  <p:grpSpPr bwMode="auto">
                    <a:xfrm>
                      <a:off x="5455710" y="4817535"/>
                      <a:ext cx="139700" cy="139700"/>
                      <a:chOff x="3114675" y="3619500"/>
                      <a:chExt cx="139700" cy="139700"/>
                    </a:xfrm>
                  </p:grpSpPr>
                  <p:cxnSp>
                    <p:nvCxnSpPr>
                      <p:cNvPr id="25752" name="Straight Connector 319">
                        <a:extLst>
                          <a:ext uri="{FF2B5EF4-FFF2-40B4-BE49-F238E27FC236}">
                            <a16:creationId xmlns:a16="http://schemas.microsoft.com/office/drawing/2014/main" id="{94FD3EA0-13E3-40F9-9418-E6495F86CFFA}"/>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53" name="Straight Connector 320">
                        <a:extLst>
                          <a:ext uri="{FF2B5EF4-FFF2-40B4-BE49-F238E27FC236}">
                            <a16:creationId xmlns:a16="http://schemas.microsoft.com/office/drawing/2014/main" id="{D51AA8F2-920E-42A5-A2EA-DE40410D193F}"/>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5751" name="Rectangle 1109">
                      <a:extLst>
                        <a:ext uri="{FF2B5EF4-FFF2-40B4-BE49-F238E27FC236}">
                          <a16:creationId xmlns:a16="http://schemas.microsoft.com/office/drawing/2014/main" id="{D7A55DB3-7943-4BD6-B33E-2638120D5D75}"/>
                        </a:ext>
                      </a:extLst>
                    </p:cNvPr>
                    <p:cNvSpPr>
                      <a:spLocks noChangeArrowheads="1"/>
                    </p:cNvSpPr>
                    <p:nvPr/>
                  </p:nvSpPr>
                  <p:spPr bwMode="auto">
                    <a:xfrm>
                      <a:off x="5386387" y="4865833"/>
                      <a:ext cx="271462" cy="977900"/>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grpSp>
                <p:nvGrpSpPr>
                  <p:cNvPr id="25745" name="Group 312">
                    <a:extLst>
                      <a:ext uri="{FF2B5EF4-FFF2-40B4-BE49-F238E27FC236}">
                        <a16:creationId xmlns:a16="http://schemas.microsoft.com/office/drawing/2014/main" id="{BCF360FC-F764-47E2-A725-2F3BA19C0BED}"/>
                      </a:ext>
                    </a:extLst>
                  </p:cNvPr>
                  <p:cNvGrpSpPr>
                    <a:grpSpLocks/>
                  </p:cNvGrpSpPr>
                  <p:nvPr/>
                </p:nvGrpSpPr>
                <p:grpSpPr bwMode="auto">
                  <a:xfrm>
                    <a:off x="3514724" y="5024968"/>
                    <a:ext cx="268288" cy="810827"/>
                    <a:chOff x="3514724" y="5024968"/>
                    <a:chExt cx="268288" cy="810827"/>
                  </a:xfrm>
                </p:grpSpPr>
                <p:grpSp>
                  <p:nvGrpSpPr>
                    <p:cNvPr id="25746" name="Group 313">
                      <a:extLst>
                        <a:ext uri="{FF2B5EF4-FFF2-40B4-BE49-F238E27FC236}">
                          <a16:creationId xmlns:a16="http://schemas.microsoft.com/office/drawing/2014/main" id="{0C861044-5320-4603-9450-7D981A964E4C}"/>
                        </a:ext>
                      </a:extLst>
                    </p:cNvPr>
                    <p:cNvGrpSpPr>
                      <a:grpSpLocks/>
                    </p:cNvGrpSpPr>
                    <p:nvPr/>
                  </p:nvGrpSpPr>
                  <p:grpSpPr bwMode="auto">
                    <a:xfrm>
                      <a:off x="3580342" y="5024968"/>
                      <a:ext cx="139700" cy="139700"/>
                      <a:chOff x="3114675" y="3619500"/>
                      <a:chExt cx="139700" cy="139700"/>
                    </a:xfrm>
                  </p:grpSpPr>
                  <p:cxnSp>
                    <p:nvCxnSpPr>
                      <p:cNvPr id="25748" name="Straight Connector 315">
                        <a:extLst>
                          <a:ext uri="{FF2B5EF4-FFF2-40B4-BE49-F238E27FC236}">
                            <a16:creationId xmlns:a16="http://schemas.microsoft.com/office/drawing/2014/main" id="{7481C1FD-5FEF-4954-A8FE-47C721A728B1}"/>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5749" name="Straight Connector 316">
                        <a:extLst>
                          <a:ext uri="{FF2B5EF4-FFF2-40B4-BE49-F238E27FC236}">
                            <a16:creationId xmlns:a16="http://schemas.microsoft.com/office/drawing/2014/main" id="{CB31089E-98A9-4F6B-8937-EE2FF6863610}"/>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5747" name="Rectangle 1109">
                      <a:extLst>
                        <a:ext uri="{FF2B5EF4-FFF2-40B4-BE49-F238E27FC236}">
                          <a16:creationId xmlns:a16="http://schemas.microsoft.com/office/drawing/2014/main" id="{E550D018-BCF9-42A3-A880-056319984101}"/>
                        </a:ext>
                      </a:extLst>
                    </p:cNvPr>
                    <p:cNvSpPr>
                      <a:spLocks noChangeArrowheads="1"/>
                    </p:cNvSpPr>
                    <p:nvPr/>
                  </p:nvSpPr>
                  <p:spPr bwMode="auto">
                    <a:xfrm>
                      <a:off x="3514724" y="5065858"/>
                      <a:ext cx="268288" cy="769937"/>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grpSp>
          </p:grpSp>
          <p:sp>
            <p:nvSpPr>
              <p:cNvPr id="25716" name="Text Box 1134">
                <a:extLst>
                  <a:ext uri="{FF2B5EF4-FFF2-40B4-BE49-F238E27FC236}">
                    <a16:creationId xmlns:a16="http://schemas.microsoft.com/office/drawing/2014/main" id="{25C67D02-DD55-46D9-AAC2-F141B4737060}"/>
                  </a:ext>
                </a:extLst>
              </p:cNvPr>
              <p:cNvSpPr txBox="1">
                <a:spLocks noChangeArrowheads="1"/>
              </p:cNvSpPr>
              <p:nvPr/>
            </p:nvSpPr>
            <p:spPr bwMode="auto">
              <a:xfrm>
                <a:off x="1102230" y="5074632"/>
                <a:ext cx="3000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26</a:t>
                </a:r>
              </a:p>
            </p:txBody>
          </p:sp>
          <p:sp>
            <p:nvSpPr>
              <p:cNvPr id="25717" name="Text Box 1134">
                <a:extLst>
                  <a:ext uri="{FF2B5EF4-FFF2-40B4-BE49-F238E27FC236}">
                    <a16:creationId xmlns:a16="http://schemas.microsoft.com/office/drawing/2014/main" id="{7D873CFE-A2D8-4AE8-B443-14E408338918}"/>
                  </a:ext>
                </a:extLst>
              </p:cNvPr>
              <p:cNvSpPr txBox="1">
                <a:spLocks noChangeArrowheads="1"/>
              </p:cNvSpPr>
              <p:nvPr/>
            </p:nvSpPr>
            <p:spPr bwMode="auto">
              <a:xfrm>
                <a:off x="1479648" y="4951865"/>
                <a:ext cx="298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13</a:t>
                </a:r>
              </a:p>
            </p:txBody>
          </p:sp>
          <p:sp>
            <p:nvSpPr>
              <p:cNvPr id="25718" name="Text Box 1134">
                <a:extLst>
                  <a:ext uri="{FF2B5EF4-FFF2-40B4-BE49-F238E27FC236}">
                    <a16:creationId xmlns:a16="http://schemas.microsoft.com/office/drawing/2014/main" id="{AE692572-5B74-475C-B700-D9F18E14BB33}"/>
                  </a:ext>
                </a:extLst>
              </p:cNvPr>
              <p:cNvSpPr txBox="1">
                <a:spLocks noChangeArrowheads="1"/>
              </p:cNvSpPr>
              <p:nvPr/>
            </p:nvSpPr>
            <p:spPr bwMode="auto">
              <a:xfrm>
                <a:off x="1851530" y="4850265"/>
                <a:ext cx="3000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22</a:t>
                </a:r>
              </a:p>
            </p:txBody>
          </p:sp>
          <p:sp>
            <p:nvSpPr>
              <p:cNvPr id="25719" name="Text Box 1134">
                <a:extLst>
                  <a:ext uri="{FF2B5EF4-FFF2-40B4-BE49-F238E27FC236}">
                    <a16:creationId xmlns:a16="http://schemas.microsoft.com/office/drawing/2014/main" id="{5EC181B8-A5DD-4608-8C0F-BDFF79909396}"/>
                  </a:ext>
                </a:extLst>
              </p:cNvPr>
              <p:cNvSpPr txBox="1">
                <a:spLocks noChangeArrowheads="1"/>
              </p:cNvSpPr>
              <p:nvPr/>
            </p:nvSpPr>
            <p:spPr bwMode="auto">
              <a:xfrm>
                <a:off x="2236764" y="4515833"/>
                <a:ext cx="3000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24</a:t>
                </a:r>
              </a:p>
            </p:txBody>
          </p:sp>
          <p:sp>
            <p:nvSpPr>
              <p:cNvPr id="25720" name="Text Box 1134">
                <a:extLst>
                  <a:ext uri="{FF2B5EF4-FFF2-40B4-BE49-F238E27FC236}">
                    <a16:creationId xmlns:a16="http://schemas.microsoft.com/office/drawing/2014/main" id="{F9862258-F9D2-4945-8076-3411EB4EBBFE}"/>
                  </a:ext>
                </a:extLst>
              </p:cNvPr>
              <p:cNvSpPr txBox="1">
                <a:spLocks noChangeArrowheads="1"/>
              </p:cNvSpPr>
              <p:nvPr/>
            </p:nvSpPr>
            <p:spPr bwMode="auto">
              <a:xfrm>
                <a:off x="2622647" y="4575099"/>
                <a:ext cx="298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29</a:t>
                </a:r>
              </a:p>
            </p:txBody>
          </p:sp>
          <p:sp>
            <p:nvSpPr>
              <p:cNvPr id="25721" name="Text Box 1134">
                <a:extLst>
                  <a:ext uri="{FF2B5EF4-FFF2-40B4-BE49-F238E27FC236}">
                    <a16:creationId xmlns:a16="http://schemas.microsoft.com/office/drawing/2014/main" id="{3A95D990-11C5-44C3-B3C2-A7EB9A251C34}"/>
                  </a:ext>
                </a:extLst>
              </p:cNvPr>
              <p:cNvSpPr txBox="1">
                <a:spLocks noChangeArrowheads="1"/>
              </p:cNvSpPr>
              <p:nvPr/>
            </p:nvSpPr>
            <p:spPr bwMode="auto">
              <a:xfrm>
                <a:off x="2974015" y="4922232"/>
                <a:ext cx="298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19</a:t>
                </a:r>
              </a:p>
            </p:txBody>
          </p:sp>
        </p:grpSp>
        <p:sp>
          <p:nvSpPr>
            <p:cNvPr id="25714" name="Text Box 63">
              <a:extLst>
                <a:ext uri="{FF2B5EF4-FFF2-40B4-BE49-F238E27FC236}">
                  <a16:creationId xmlns:a16="http://schemas.microsoft.com/office/drawing/2014/main" id="{23AA0D3B-6321-46B7-929E-B9B94EC5A116}"/>
                </a:ext>
              </a:extLst>
            </p:cNvPr>
            <p:cNvSpPr txBox="1">
              <a:spLocks noChangeArrowheads="1"/>
            </p:cNvSpPr>
            <p:nvPr/>
          </p:nvSpPr>
          <p:spPr bwMode="auto">
            <a:xfrm>
              <a:off x="2931736" y="4720681"/>
              <a:ext cx="38583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sp>
        <p:nvSpPr>
          <p:cNvPr id="25602" name="Text Box 1186">
            <a:extLst>
              <a:ext uri="{FF2B5EF4-FFF2-40B4-BE49-F238E27FC236}">
                <a16:creationId xmlns:a16="http://schemas.microsoft.com/office/drawing/2014/main" id="{B078F4E6-E6E5-43D3-B587-3D16DAFA6FAD}"/>
              </a:ext>
            </a:extLst>
          </p:cNvPr>
          <p:cNvSpPr txBox="1">
            <a:spLocks noChangeArrowheads="1"/>
          </p:cNvSpPr>
          <p:nvPr/>
        </p:nvSpPr>
        <p:spPr bwMode="auto">
          <a:xfrm>
            <a:off x="6667500" y="6410325"/>
            <a:ext cx="2252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200" b="1">
                <a:solidFill>
                  <a:srgbClr val="FFFF00"/>
                </a:solidFill>
              </a:rPr>
              <a:t>http://www.geneimprint.com</a:t>
            </a:r>
            <a:endParaRPr lang="en-US" altLang="en-US" sz="1200"/>
          </a:p>
        </p:txBody>
      </p:sp>
      <p:sp>
        <p:nvSpPr>
          <p:cNvPr id="1275" name="Rectangle 2">
            <a:extLst>
              <a:ext uri="{FF2B5EF4-FFF2-40B4-BE49-F238E27FC236}">
                <a16:creationId xmlns:a16="http://schemas.microsoft.com/office/drawing/2014/main" id="{06DC7360-FC0B-4B4F-8B14-54AB146E98B0}"/>
              </a:ext>
            </a:extLst>
          </p:cNvPr>
          <p:cNvSpPr>
            <a:spLocks noChangeArrowheads="1"/>
          </p:cNvSpPr>
          <p:nvPr/>
        </p:nvSpPr>
        <p:spPr bwMode="auto">
          <a:xfrm>
            <a:off x="1285875" y="438150"/>
            <a:ext cx="6597650" cy="1138238"/>
          </a:xfrm>
          <a:prstGeom prst="rect">
            <a:avLst/>
          </a:prstGeom>
          <a:noFill/>
          <a:ln w="9525">
            <a:noFill/>
            <a:miter lim="800000"/>
            <a:headEnd/>
            <a:tailEnd/>
          </a:ln>
          <a:effec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4000" b="1">
                <a:solidFill>
                  <a:srgbClr val="FF9900"/>
                </a:solidFill>
                <a:effectLst>
                  <a:outerShdw blurRad="38100" dist="38100" dir="2700000" algn="tl">
                    <a:srgbClr val="FFFFFF"/>
                  </a:outerShdw>
                </a:effectLst>
              </a:rPr>
              <a:t>Low Dose X-ray Exposure</a:t>
            </a:r>
            <a:endParaRPr lang="en-US" altLang="en-US" sz="4800" b="1" i="1">
              <a:solidFill>
                <a:srgbClr val="FF9900"/>
              </a:solidFill>
              <a:effectLst>
                <a:outerShdw blurRad="38100" dist="38100" dir="2700000" algn="tl">
                  <a:srgbClr val="FFFFFF"/>
                </a:outerShdw>
              </a:effectLst>
            </a:endParaRPr>
          </a:p>
          <a:p>
            <a:pPr algn="ctr"/>
            <a:r>
              <a:rPr lang="en-US" altLang="en-US" sz="2800" b="1">
                <a:solidFill>
                  <a:srgbClr val="FF9900"/>
                </a:solidFill>
                <a:effectLst>
                  <a:outerShdw blurRad="38100" dist="38100" dir="2700000" algn="tl">
                    <a:srgbClr val="FFFFFF"/>
                  </a:outerShdw>
                </a:effectLst>
              </a:rPr>
              <a:t>Viable Yellow Agouti Mice</a:t>
            </a:r>
          </a:p>
        </p:txBody>
      </p:sp>
      <p:sp>
        <p:nvSpPr>
          <p:cNvPr id="25604" name="Rectangle 3">
            <a:extLst>
              <a:ext uri="{FF2B5EF4-FFF2-40B4-BE49-F238E27FC236}">
                <a16:creationId xmlns:a16="http://schemas.microsoft.com/office/drawing/2014/main" id="{093FF809-72C4-4444-BA87-4E7CE4806250}"/>
              </a:ext>
            </a:extLst>
          </p:cNvPr>
          <p:cNvSpPr>
            <a:spLocks noChangeArrowheads="1"/>
          </p:cNvSpPr>
          <p:nvPr/>
        </p:nvSpPr>
        <p:spPr bwMode="auto">
          <a:xfrm>
            <a:off x="150813" y="6446838"/>
            <a:ext cx="2295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25000"/>
              </a:lnSpc>
            </a:pPr>
            <a:r>
              <a:rPr lang="en-US" altLang="en-US" sz="900">
                <a:solidFill>
                  <a:schemeClr val="bg1"/>
                </a:solidFill>
              </a:rPr>
              <a:t>Bernal </a:t>
            </a:r>
            <a:r>
              <a:rPr lang="en-US" altLang="en-US" sz="900" i="1">
                <a:solidFill>
                  <a:schemeClr val="bg1"/>
                </a:solidFill>
              </a:rPr>
              <a:t>et al. </a:t>
            </a:r>
            <a:r>
              <a:rPr lang="en-US" altLang="en-US" sz="900">
                <a:solidFill>
                  <a:srgbClr val="FFFFFF"/>
                </a:solidFill>
              </a:rPr>
              <a:t>FASEB J: 27: 665-671, 2013</a:t>
            </a:r>
          </a:p>
        </p:txBody>
      </p:sp>
      <p:grpSp>
        <p:nvGrpSpPr>
          <p:cNvPr id="344" name="Group 343">
            <a:extLst>
              <a:ext uri="{FF2B5EF4-FFF2-40B4-BE49-F238E27FC236}">
                <a16:creationId xmlns:a16="http://schemas.microsoft.com/office/drawing/2014/main" id="{8ACAD481-915E-436F-AB1F-AFE04D084834}"/>
              </a:ext>
            </a:extLst>
          </p:cNvPr>
          <p:cNvGrpSpPr>
            <a:grpSpLocks/>
          </p:cNvGrpSpPr>
          <p:nvPr/>
        </p:nvGrpSpPr>
        <p:grpSpPr bwMode="auto">
          <a:xfrm>
            <a:off x="1193800" y="3573463"/>
            <a:ext cx="1984375" cy="387350"/>
            <a:chOff x="3594004" y="5499244"/>
            <a:chExt cx="1984036" cy="388072"/>
          </a:xfrm>
        </p:grpSpPr>
        <p:sp>
          <p:nvSpPr>
            <p:cNvPr id="345" name="Oval 13">
              <a:extLst>
                <a:ext uri="{FF2B5EF4-FFF2-40B4-BE49-F238E27FC236}">
                  <a16:creationId xmlns:a16="http://schemas.microsoft.com/office/drawing/2014/main" id="{76EEB1B4-B904-49D2-BC57-BF4548DD9CFC}"/>
                </a:ext>
              </a:extLst>
            </p:cNvPr>
            <p:cNvSpPr>
              <a:spLocks noChangeArrowheads="1"/>
            </p:cNvSpPr>
            <p:nvPr/>
          </p:nvSpPr>
          <p:spPr bwMode="auto">
            <a:xfrm>
              <a:off x="5468522" y="5777574"/>
              <a:ext cx="109518" cy="109742"/>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grpSp>
          <p:nvGrpSpPr>
            <p:cNvPr id="25702" name="Group 345">
              <a:extLst>
                <a:ext uri="{FF2B5EF4-FFF2-40B4-BE49-F238E27FC236}">
                  <a16:creationId xmlns:a16="http://schemas.microsoft.com/office/drawing/2014/main" id="{33AB87BA-EAAF-49EF-B347-D8DBD909526E}"/>
                </a:ext>
              </a:extLst>
            </p:cNvPr>
            <p:cNvGrpSpPr>
              <a:grpSpLocks/>
            </p:cNvGrpSpPr>
            <p:nvPr/>
          </p:nvGrpSpPr>
          <p:grpSpPr bwMode="auto">
            <a:xfrm>
              <a:off x="3594004" y="5499244"/>
              <a:ext cx="1874308" cy="349972"/>
              <a:chOff x="3594004" y="5499244"/>
              <a:chExt cx="1874308" cy="349972"/>
            </a:xfrm>
          </p:grpSpPr>
          <p:cxnSp>
            <p:nvCxnSpPr>
              <p:cNvPr id="25703" name="Straight Connector 269">
                <a:extLst>
                  <a:ext uri="{FF2B5EF4-FFF2-40B4-BE49-F238E27FC236}">
                    <a16:creationId xmlns:a16="http://schemas.microsoft.com/office/drawing/2014/main" id="{A6B29200-3664-432A-89E4-840D8F9FB911}"/>
                  </a:ext>
                </a:extLst>
              </p:cNvPr>
              <p:cNvCxnSpPr>
                <a:cxnSpLocks noChangeShapeType="1"/>
                <a:stCxn id="349" idx="6"/>
                <a:endCxn id="350" idx="6"/>
              </p:cNvCxnSpPr>
              <p:nvPr/>
            </p:nvCxnSpPr>
            <p:spPr bwMode="auto">
              <a:xfrm>
                <a:off x="4083144" y="5616021"/>
                <a:ext cx="368300" cy="5715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cxnSp>
          <p:cxnSp>
            <p:nvCxnSpPr>
              <p:cNvPr id="25704" name="Straight Connector 271">
                <a:extLst>
                  <a:ext uri="{FF2B5EF4-FFF2-40B4-BE49-F238E27FC236}">
                    <a16:creationId xmlns:a16="http://schemas.microsoft.com/office/drawing/2014/main" id="{55FCA93C-F347-43A4-98EE-1D6B3983B4D8}"/>
                  </a:ext>
                </a:extLst>
              </p:cNvPr>
              <p:cNvCxnSpPr>
                <a:cxnSpLocks noChangeShapeType="1"/>
                <a:endCxn id="351" idx="2"/>
              </p:cNvCxnSpPr>
              <p:nvPr/>
            </p:nvCxnSpPr>
            <p:spPr bwMode="auto">
              <a:xfrm>
                <a:off x="4403724" y="5662758"/>
                <a:ext cx="322167" cy="62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cxnSp>
          <p:sp>
            <p:nvSpPr>
              <p:cNvPr id="349" name="Oval 13">
                <a:extLst>
                  <a:ext uri="{FF2B5EF4-FFF2-40B4-BE49-F238E27FC236}">
                    <a16:creationId xmlns:a16="http://schemas.microsoft.com/office/drawing/2014/main" id="{CEBEA9CD-2F68-4FFB-A990-4D2374A49DE4}"/>
                  </a:ext>
                </a:extLst>
              </p:cNvPr>
              <p:cNvSpPr>
                <a:spLocks noChangeArrowheads="1"/>
              </p:cNvSpPr>
              <p:nvPr/>
            </p:nvSpPr>
            <p:spPr bwMode="auto">
              <a:xfrm>
                <a:off x="3973352" y="5561271"/>
                <a:ext cx="109518" cy="109742"/>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sp>
            <p:nvSpPr>
              <p:cNvPr id="350" name="Oval 13">
                <a:extLst>
                  <a:ext uri="{FF2B5EF4-FFF2-40B4-BE49-F238E27FC236}">
                    <a16:creationId xmlns:a16="http://schemas.microsoft.com/office/drawing/2014/main" id="{BB16D3F6-2EDE-43B5-B065-B896CDB13AAE}"/>
                  </a:ext>
                </a:extLst>
              </p:cNvPr>
              <p:cNvSpPr>
                <a:spLocks noChangeArrowheads="1"/>
              </p:cNvSpPr>
              <p:nvPr/>
            </p:nvSpPr>
            <p:spPr bwMode="auto">
              <a:xfrm>
                <a:off x="4341589" y="5618528"/>
                <a:ext cx="109518" cy="109742"/>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sp>
            <p:nvSpPr>
              <p:cNvPr id="351" name="Oval 13">
                <a:extLst>
                  <a:ext uri="{FF2B5EF4-FFF2-40B4-BE49-F238E27FC236}">
                    <a16:creationId xmlns:a16="http://schemas.microsoft.com/office/drawing/2014/main" id="{8EA9C1E7-9982-4BE0-9B58-D309B14FBFB7}"/>
                  </a:ext>
                </a:extLst>
              </p:cNvPr>
              <p:cNvSpPr>
                <a:spLocks noChangeArrowheads="1"/>
              </p:cNvSpPr>
              <p:nvPr/>
            </p:nvSpPr>
            <p:spPr bwMode="auto">
              <a:xfrm>
                <a:off x="4725699" y="5671014"/>
                <a:ext cx="109518" cy="109741"/>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cxnSp>
            <p:nvCxnSpPr>
              <p:cNvPr id="25708" name="Straight Connector 28">
                <a:extLst>
                  <a:ext uri="{FF2B5EF4-FFF2-40B4-BE49-F238E27FC236}">
                    <a16:creationId xmlns:a16="http://schemas.microsoft.com/office/drawing/2014/main" id="{4F01FD47-67A3-4777-BBC2-0F51439C57C0}"/>
                  </a:ext>
                </a:extLst>
              </p:cNvPr>
              <p:cNvCxnSpPr>
                <a:cxnSpLocks noChangeShapeType="1"/>
                <a:endCxn id="349" idx="6"/>
              </p:cNvCxnSpPr>
              <p:nvPr/>
            </p:nvCxnSpPr>
            <p:spPr bwMode="auto">
              <a:xfrm>
                <a:off x="3641724" y="5540520"/>
                <a:ext cx="441420" cy="75501"/>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cxnSp>
          <p:cxnSp>
            <p:nvCxnSpPr>
              <p:cNvPr id="25709" name="Straight Connector 271">
                <a:extLst>
                  <a:ext uri="{FF2B5EF4-FFF2-40B4-BE49-F238E27FC236}">
                    <a16:creationId xmlns:a16="http://schemas.microsoft.com/office/drawing/2014/main" id="{B9678B1F-C7F7-4F74-81EA-C33F36B33841}"/>
                  </a:ext>
                </a:extLst>
              </p:cNvPr>
              <p:cNvCxnSpPr>
                <a:cxnSpLocks noChangeShapeType="1"/>
                <a:endCxn id="356" idx="2"/>
              </p:cNvCxnSpPr>
              <p:nvPr/>
            </p:nvCxnSpPr>
            <p:spPr bwMode="auto">
              <a:xfrm>
                <a:off x="4756149" y="5716733"/>
                <a:ext cx="352330" cy="77619"/>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cxnSp>
          <p:sp>
            <p:nvSpPr>
              <p:cNvPr id="354" name="Oval 13">
                <a:extLst>
                  <a:ext uri="{FF2B5EF4-FFF2-40B4-BE49-F238E27FC236}">
                    <a16:creationId xmlns:a16="http://schemas.microsoft.com/office/drawing/2014/main" id="{431EBEAA-F107-4BBB-AE91-1003DD840B0A}"/>
                  </a:ext>
                </a:extLst>
              </p:cNvPr>
              <p:cNvSpPr>
                <a:spLocks noChangeArrowheads="1"/>
              </p:cNvSpPr>
              <p:nvPr/>
            </p:nvSpPr>
            <p:spPr bwMode="auto">
              <a:xfrm>
                <a:off x="3594004" y="5499244"/>
                <a:ext cx="109519" cy="109741"/>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cxnSp>
            <p:nvCxnSpPr>
              <p:cNvPr id="25711" name="Straight Connector 271">
                <a:extLst>
                  <a:ext uri="{FF2B5EF4-FFF2-40B4-BE49-F238E27FC236}">
                    <a16:creationId xmlns:a16="http://schemas.microsoft.com/office/drawing/2014/main" id="{B05A2944-88C5-40FF-9850-F87CCAE90F01}"/>
                  </a:ext>
                </a:extLst>
              </p:cNvPr>
              <p:cNvCxnSpPr>
                <a:cxnSpLocks noChangeShapeType="1"/>
                <a:endCxn id="345" idx="2"/>
              </p:cNvCxnSpPr>
              <p:nvPr/>
            </p:nvCxnSpPr>
            <p:spPr bwMode="auto">
              <a:xfrm>
                <a:off x="5171016" y="5797167"/>
                <a:ext cx="297296" cy="35285"/>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cxnSp>
          <p:sp>
            <p:nvSpPr>
              <p:cNvPr id="356" name="Oval 13">
                <a:extLst>
                  <a:ext uri="{FF2B5EF4-FFF2-40B4-BE49-F238E27FC236}">
                    <a16:creationId xmlns:a16="http://schemas.microsoft.com/office/drawing/2014/main" id="{8634879A-6FAE-40A1-A7D5-D15D1A1AFBF6}"/>
                  </a:ext>
                </a:extLst>
              </p:cNvPr>
              <p:cNvSpPr>
                <a:spLocks noChangeArrowheads="1"/>
              </p:cNvSpPr>
              <p:nvPr/>
            </p:nvSpPr>
            <p:spPr bwMode="auto">
              <a:xfrm>
                <a:off x="5108220" y="5739403"/>
                <a:ext cx="109519" cy="109742"/>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grpSp>
      </p:grpSp>
      <p:grpSp>
        <p:nvGrpSpPr>
          <p:cNvPr id="357" name="Group 356">
            <a:extLst>
              <a:ext uri="{FF2B5EF4-FFF2-40B4-BE49-F238E27FC236}">
                <a16:creationId xmlns:a16="http://schemas.microsoft.com/office/drawing/2014/main" id="{ACD74BC5-0051-47A7-BE5B-BD733D64DDBE}"/>
              </a:ext>
            </a:extLst>
          </p:cNvPr>
          <p:cNvGrpSpPr>
            <a:grpSpLocks/>
          </p:cNvGrpSpPr>
          <p:nvPr/>
        </p:nvGrpSpPr>
        <p:grpSpPr bwMode="auto">
          <a:xfrm>
            <a:off x="1193800" y="2798763"/>
            <a:ext cx="1982788" cy="857250"/>
            <a:chOff x="3594004" y="4724544"/>
            <a:chExt cx="1982978" cy="857441"/>
          </a:xfrm>
        </p:grpSpPr>
        <p:sp>
          <p:nvSpPr>
            <p:cNvPr id="25690" name="Oval 13">
              <a:extLst>
                <a:ext uri="{FF2B5EF4-FFF2-40B4-BE49-F238E27FC236}">
                  <a16:creationId xmlns:a16="http://schemas.microsoft.com/office/drawing/2014/main" id="{1FE66750-5F24-4B6B-ADED-E51B49CA4B4F}"/>
                </a:ext>
              </a:extLst>
            </p:cNvPr>
            <p:cNvSpPr>
              <a:spLocks noChangeArrowheads="1"/>
            </p:cNvSpPr>
            <p:nvPr/>
          </p:nvSpPr>
          <p:spPr bwMode="auto">
            <a:xfrm>
              <a:off x="3594004" y="5472257"/>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cxnSp>
          <p:nvCxnSpPr>
            <p:cNvPr id="25691" name="Straight Connector 274">
              <a:extLst>
                <a:ext uri="{FF2B5EF4-FFF2-40B4-BE49-F238E27FC236}">
                  <a16:creationId xmlns:a16="http://schemas.microsoft.com/office/drawing/2014/main" id="{2677D5D7-32E0-4910-8E17-807FAD88B7D4}"/>
                </a:ext>
              </a:extLst>
            </p:cNvPr>
            <p:cNvCxnSpPr>
              <a:cxnSpLocks noChangeShapeType="1"/>
              <a:endCxn id="25697" idx="6"/>
            </p:cNvCxnSpPr>
            <p:nvPr/>
          </p:nvCxnSpPr>
          <p:spPr bwMode="auto">
            <a:xfrm flipV="1">
              <a:off x="3611562" y="5430283"/>
              <a:ext cx="471582" cy="97538"/>
            </a:xfrm>
            <a:prstGeom prst="line">
              <a:avLst/>
            </a:prstGeom>
            <a:noFill/>
            <a:ln w="19050">
              <a:solidFill>
                <a:srgbClr val="996633"/>
              </a:solidFill>
              <a:round/>
              <a:headEnd/>
              <a:tailEnd/>
            </a:ln>
            <a:extLst>
              <a:ext uri="{909E8E84-426E-40DD-AFC4-6F175D3DCCD1}">
                <a14:hiddenFill xmlns:a14="http://schemas.microsoft.com/office/drawing/2010/main">
                  <a:noFill/>
                </a14:hiddenFill>
              </a:ext>
            </a:extLst>
          </p:spPr>
        </p:cxnSp>
        <p:cxnSp>
          <p:nvCxnSpPr>
            <p:cNvPr id="25692" name="Straight Connector 274">
              <a:extLst>
                <a:ext uri="{FF2B5EF4-FFF2-40B4-BE49-F238E27FC236}">
                  <a16:creationId xmlns:a16="http://schemas.microsoft.com/office/drawing/2014/main" id="{F3EB9B4B-6DDF-4408-A134-DA836D3B5744}"/>
                </a:ext>
              </a:extLst>
            </p:cNvPr>
            <p:cNvCxnSpPr>
              <a:cxnSpLocks noChangeShapeType="1"/>
              <a:endCxn id="25698" idx="3"/>
            </p:cNvCxnSpPr>
            <p:nvPr/>
          </p:nvCxnSpPr>
          <p:spPr bwMode="auto">
            <a:xfrm flipV="1">
              <a:off x="4009495" y="5264291"/>
              <a:ext cx="348290" cy="157698"/>
            </a:xfrm>
            <a:prstGeom prst="line">
              <a:avLst/>
            </a:prstGeom>
            <a:noFill/>
            <a:ln w="19050">
              <a:solidFill>
                <a:srgbClr val="996633"/>
              </a:solidFill>
              <a:round/>
              <a:headEnd/>
              <a:tailEnd/>
            </a:ln>
            <a:extLst>
              <a:ext uri="{909E8E84-426E-40DD-AFC4-6F175D3DCCD1}">
                <a14:hiddenFill xmlns:a14="http://schemas.microsoft.com/office/drawing/2010/main">
                  <a:noFill/>
                </a14:hiddenFill>
              </a:ext>
            </a:extLst>
          </p:spPr>
        </p:cxnSp>
        <p:cxnSp>
          <p:nvCxnSpPr>
            <p:cNvPr id="25693" name="Straight Connector 274">
              <a:extLst>
                <a:ext uri="{FF2B5EF4-FFF2-40B4-BE49-F238E27FC236}">
                  <a16:creationId xmlns:a16="http://schemas.microsoft.com/office/drawing/2014/main" id="{FDD33372-8168-4E2F-8611-96DE52AE0C55}"/>
                </a:ext>
              </a:extLst>
            </p:cNvPr>
            <p:cNvCxnSpPr>
              <a:cxnSpLocks noChangeShapeType="1"/>
              <a:endCxn id="25699" idx="3"/>
            </p:cNvCxnSpPr>
            <p:nvPr/>
          </p:nvCxnSpPr>
          <p:spPr bwMode="auto">
            <a:xfrm flipV="1">
              <a:off x="4415896" y="4818203"/>
              <a:ext cx="326064" cy="387886"/>
            </a:xfrm>
            <a:prstGeom prst="line">
              <a:avLst/>
            </a:prstGeom>
            <a:noFill/>
            <a:ln w="19050">
              <a:solidFill>
                <a:srgbClr val="996633"/>
              </a:solidFill>
              <a:round/>
              <a:headEnd/>
              <a:tailEnd/>
            </a:ln>
            <a:extLst>
              <a:ext uri="{909E8E84-426E-40DD-AFC4-6F175D3DCCD1}">
                <a14:hiddenFill xmlns:a14="http://schemas.microsoft.com/office/drawing/2010/main">
                  <a:noFill/>
                </a14:hiddenFill>
              </a:ext>
            </a:extLst>
          </p:spPr>
        </p:cxnSp>
        <p:cxnSp>
          <p:nvCxnSpPr>
            <p:cNvPr id="25694" name="Straight Connector 274">
              <a:extLst>
                <a:ext uri="{FF2B5EF4-FFF2-40B4-BE49-F238E27FC236}">
                  <a16:creationId xmlns:a16="http://schemas.microsoft.com/office/drawing/2014/main" id="{C51D6585-B42C-4BFC-A76A-288E5251DF2B}"/>
                </a:ext>
              </a:extLst>
            </p:cNvPr>
            <p:cNvCxnSpPr>
              <a:cxnSpLocks noChangeShapeType="1"/>
              <a:stCxn id="25699" idx="5"/>
            </p:cNvCxnSpPr>
            <p:nvPr/>
          </p:nvCxnSpPr>
          <p:spPr bwMode="auto">
            <a:xfrm>
              <a:off x="4819550" y="4818203"/>
              <a:ext cx="322626" cy="180979"/>
            </a:xfrm>
            <a:prstGeom prst="line">
              <a:avLst/>
            </a:prstGeom>
            <a:noFill/>
            <a:ln w="19050">
              <a:solidFill>
                <a:srgbClr val="996633"/>
              </a:solidFill>
              <a:round/>
              <a:headEnd/>
              <a:tailEnd/>
            </a:ln>
            <a:extLst>
              <a:ext uri="{909E8E84-426E-40DD-AFC4-6F175D3DCCD1}">
                <a14:hiddenFill xmlns:a14="http://schemas.microsoft.com/office/drawing/2010/main">
                  <a:noFill/>
                </a14:hiddenFill>
              </a:ext>
            </a:extLst>
          </p:spPr>
        </p:cxnSp>
        <p:cxnSp>
          <p:nvCxnSpPr>
            <p:cNvPr id="25695" name="Straight Connector 274">
              <a:extLst>
                <a:ext uri="{FF2B5EF4-FFF2-40B4-BE49-F238E27FC236}">
                  <a16:creationId xmlns:a16="http://schemas.microsoft.com/office/drawing/2014/main" id="{CAEC0106-4CB3-4DF8-9F55-15F0D7E8DA7B}"/>
                </a:ext>
              </a:extLst>
            </p:cNvPr>
            <p:cNvCxnSpPr>
              <a:cxnSpLocks noChangeShapeType="1"/>
              <a:stCxn id="25700" idx="5"/>
            </p:cNvCxnSpPr>
            <p:nvPr/>
          </p:nvCxnSpPr>
          <p:spPr bwMode="auto">
            <a:xfrm>
              <a:off x="5202138" y="5064267"/>
              <a:ext cx="291405" cy="222783"/>
            </a:xfrm>
            <a:prstGeom prst="line">
              <a:avLst/>
            </a:prstGeom>
            <a:noFill/>
            <a:ln w="19050">
              <a:solidFill>
                <a:srgbClr val="996633"/>
              </a:solidFill>
              <a:round/>
              <a:headEnd/>
              <a:tailEnd/>
            </a:ln>
            <a:extLst>
              <a:ext uri="{909E8E84-426E-40DD-AFC4-6F175D3DCCD1}">
                <a14:hiddenFill xmlns:a14="http://schemas.microsoft.com/office/drawing/2010/main">
                  <a:noFill/>
                </a14:hiddenFill>
              </a:ext>
            </a:extLst>
          </p:spPr>
        </p:cxnSp>
        <p:sp>
          <p:nvSpPr>
            <p:cNvPr id="25696" name="Oval 171">
              <a:extLst>
                <a:ext uri="{FF2B5EF4-FFF2-40B4-BE49-F238E27FC236}">
                  <a16:creationId xmlns:a16="http://schemas.microsoft.com/office/drawing/2014/main" id="{D6602CEB-C327-4CDD-A63D-4029D3033891}"/>
                </a:ext>
              </a:extLst>
            </p:cNvPr>
            <p:cNvSpPr>
              <a:spLocks noChangeArrowheads="1"/>
            </p:cNvSpPr>
            <p:nvPr/>
          </p:nvSpPr>
          <p:spPr bwMode="auto">
            <a:xfrm>
              <a:off x="5467254" y="5250007"/>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697" name="Oval 169">
              <a:extLst>
                <a:ext uri="{FF2B5EF4-FFF2-40B4-BE49-F238E27FC236}">
                  <a16:creationId xmlns:a16="http://schemas.microsoft.com/office/drawing/2014/main" id="{6DF31767-A14B-40F3-B22A-A9ED8EBB5023}"/>
                </a:ext>
              </a:extLst>
            </p:cNvPr>
            <p:cNvSpPr>
              <a:spLocks noChangeArrowheads="1"/>
            </p:cNvSpPr>
            <p:nvPr/>
          </p:nvSpPr>
          <p:spPr bwMode="auto">
            <a:xfrm>
              <a:off x="3973416" y="5375419"/>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698" name="Oval 170">
              <a:extLst>
                <a:ext uri="{FF2B5EF4-FFF2-40B4-BE49-F238E27FC236}">
                  <a16:creationId xmlns:a16="http://schemas.microsoft.com/office/drawing/2014/main" id="{8A855BF6-54D0-474E-A3B3-7D431B0F6609}"/>
                </a:ext>
              </a:extLst>
            </p:cNvPr>
            <p:cNvSpPr>
              <a:spLocks noChangeArrowheads="1"/>
            </p:cNvSpPr>
            <p:nvPr/>
          </p:nvSpPr>
          <p:spPr bwMode="auto">
            <a:xfrm>
              <a:off x="4341716" y="5170632"/>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699" name="Oval 171">
              <a:extLst>
                <a:ext uri="{FF2B5EF4-FFF2-40B4-BE49-F238E27FC236}">
                  <a16:creationId xmlns:a16="http://schemas.microsoft.com/office/drawing/2014/main" id="{D1B73917-3489-4DC1-B9A9-527EC3AFF2D1}"/>
                </a:ext>
              </a:extLst>
            </p:cNvPr>
            <p:cNvSpPr>
              <a:spLocks noChangeArrowheads="1"/>
            </p:cNvSpPr>
            <p:nvPr/>
          </p:nvSpPr>
          <p:spPr bwMode="auto">
            <a:xfrm>
              <a:off x="4725891" y="4724544"/>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700" name="Oval 171">
              <a:extLst>
                <a:ext uri="{FF2B5EF4-FFF2-40B4-BE49-F238E27FC236}">
                  <a16:creationId xmlns:a16="http://schemas.microsoft.com/office/drawing/2014/main" id="{03BCA9FE-BFF0-422C-BB09-7118F10ADDFB}"/>
                </a:ext>
              </a:extLst>
            </p:cNvPr>
            <p:cNvSpPr>
              <a:spLocks noChangeArrowheads="1"/>
            </p:cNvSpPr>
            <p:nvPr/>
          </p:nvSpPr>
          <p:spPr bwMode="auto">
            <a:xfrm>
              <a:off x="5108479" y="4970608"/>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369" name="Text Box 3">
            <a:extLst>
              <a:ext uri="{FF2B5EF4-FFF2-40B4-BE49-F238E27FC236}">
                <a16:creationId xmlns:a16="http://schemas.microsoft.com/office/drawing/2014/main" id="{5999A53A-2ADA-415E-8950-50BF27FD37FE}"/>
              </a:ext>
            </a:extLst>
          </p:cNvPr>
          <p:cNvSpPr txBox="1">
            <a:spLocks noChangeArrowheads="1"/>
          </p:cNvSpPr>
          <p:nvPr/>
        </p:nvSpPr>
        <p:spPr bwMode="auto">
          <a:xfrm>
            <a:off x="4264025" y="3932238"/>
            <a:ext cx="4537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spcAft>
                <a:spcPct val="50000"/>
              </a:spcAft>
              <a:buClr>
                <a:srgbClr val="FF0080"/>
              </a:buClr>
              <a:buSzPct val="175000"/>
              <a:buFont typeface="Times" panose="02020603050405020304" pitchFamily="18" charset="0"/>
              <a:buChar char="•"/>
            </a:pPr>
            <a:r>
              <a:rPr lang="en-US" altLang="en-US" sz="1400">
                <a:solidFill>
                  <a:schemeClr val="bg1"/>
                </a:solidFill>
              </a:rPr>
              <a:t>Low doses of ionizing radiation increase the incidence of brown offspring by enhancing DNA methylation.</a:t>
            </a:r>
            <a:endParaRPr lang="en-US" altLang="ja-JP" sz="1400">
              <a:solidFill>
                <a:srgbClr val="FFFFFF"/>
              </a:solidFill>
            </a:endParaRPr>
          </a:p>
        </p:txBody>
      </p:sp>
      <p:sp>
        <p:nvSpPr>
          <p:cNvPr id="200" name="Rectangle 199">
            <a:extLst>
              <a:ext uri="{FF2B5EF4-FFF2-40B4-BE49-F238E27FC236}">
                <a16:creationId xmlns:a16="http://schemas.microsoft.com/office/drawing/2014/main" id="{62CFAB96-91CA-4BE8-8829-9F9D8763CA87}"/>
              </a:ext>
            </a:extLst>
          </p:cNvPr>
          <p:cNvSpPr>
            <a:spLocks noChangeArrowheads="1"/>
          </p:cNvSpPr>
          <p:nvPr/>
        </p:nvSpPr>
        <p:spPr bwMode="auto">
          <a:xfrm>
            <a:off x="4254500" y="4706938"/>
            <a:ext cx="4511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spcAft>
                <a:spcPct val="50000"/>
              </a:spcAft>
              <a:buClr>
                <a:srgbClr val="FF0080"/>
              </a:buClr>
              <a:buSzPct val="175000"/>
              <a:buFont typeface="Times" panose="02020603050405020304" pitchFamily="18" charset="0"/>
              <a:buChar char="•"/>
            </a:pPr>
            <a:r>
              <a:rPr lang="en-US" altLang="en-US" sz="1400">
                <a:solidFill>
                  <a:srgbClr val="FFFFFF"/>
                </a:solidFill>
              </a:rPr>
              <a:t>Thus, low doses of X-rays induce a </a:t>
            </a:r>
            <a:r>
              <a:rPr lang="en-US" altLang="en-US" sz="1400" b="1" i="1">
                <a:solidFill>
                  <a:srgbClr val="FFFFFF"/>
                </a:solidFill>
              </a:rPr>
              <a:t>positive</a:t>
            </a:r>
            <a:r>
              <a:rPr lang="en-US" altLang="en-US" sz="1400">
                <a:solidFill>
                  <a:srgbClr val="FFFFFF"/>
                </a:solidFill>
              </a:rPr>
              <a:t> adaptive response in these mice by altering </a:t>
            </a:r>
            <a:r>
              <a:rPr lang="en-US" altLang="en-US" sz="1400">
                <a:solidFill>
                  <a:schemeClr val="bg1"/>
                </a:solidFill>
              </a:rPr>
              <a:t>the epigenome.</a:t>
            </a:r>
            <a:endParaRPr lang="en-US" altLang="en-US" sz="1400">
              <a:solidFill>
                <a:srgbClr val="FFFFFF"/>
              </a:solidFill>
            </a:endParaRPr>
          </a:p>
        </p:txBody>
      </p:sp>
      <p:grpSp>
        <p:nvGrpSpPr>
          <p:cNvPr id="2" name="Group 1">
            <a:extLst>
              <a:ext uri="{FF2B5EF4-FFF2-40B4-BE49-F238E27FC236}">
                <a16:creationId xmlns:a16="http://schemas.microsoft.com/office/drawing/2014/main" id="{35B01EE5-C120-45FB-8F27-4F4A357BDED2}"/>
              </a:ext>
            </a:extLst>
          </p:cNvPr>
          <p:cNvGrpSpPr>
            <a:grpSpLocks/>
          </p:cNvGrpSpPr>
          <p:nvPr/>
        </p:nvGrpSpPr>
        <p:grpSpPr bwMode="auto">
          <a:xfrm>
            <a:off x="968375" y="4673600"/>
            <a:ext cx="2457450" cy="1573213"/>
            <a:chOff x="968690" y="4316992"/>
            <a:chExt cx="2457039" cy="1572858"/>
          </a:xfrm>
        </p:grpSpPr>
        <p:grpSp>
          <p:nvGrpSpPr>
            <p:cNvPr id="25686" name="Group 21">
              <a:extLst>
                <a:ext uri="{FF2B5EF4-FFF2-40B4-BE49-F238E27FC236}">
                  <a16:creationId xmlns:a16="http://schemas.microsoft.com/office/drawing/2014/main" id="{C191927F-F2A1-4C05-9578-9F7AE387C693}"/>
                </a:ext>
              </a:extLst>
            </p:cNvPr>
            <p:cNvGrpSpPr>
              <a:grpSpLocks/>
            </p:cNvGrpSpPr>
            <p:nvPr/>
          </p:nvGrpSpPr>
          <p:grpSpPr bwMode="auto">
            <a:xfrm>
              <a:off x="968690" y="4834956"/>
              <a:ext cx="2457039" cy="1054894"/>
              <a:chOff x="2293" y="1822"/>
              <a:chExt cx="1309" cy="562"/>
            </a:xfrm>
          </p:grpSpPr>
          <p:pic>
            <p:nvPicPr>
              <p:cNvPr id="25688" name="Picture 22">
                <a:extLst>
                  <a:ext uri="{FF2B5EF4-FFF2-40B4-BE49-F238E27FC236}">
                    <a16:creationId xmlns:a16="http://schemas.microsoft.com/office/drawing/2014/main" id="{F781D71F-B039-4B6D-8BD8-FC9177A64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 y="1829"/>
                <a:ext cx="1309"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9" name="Rectangle 23">
                <a:extLst>
                  <a:ext uri="{FF2B5EF4-FFF2-40B4-BE49-F238E27FC236}">
                    <a16:creationId xmlns:a16="http://schemas.microsoft.com/office/drawing/2014/main" id="{79AF5F0F-E644-46C7-AB70-12B01F9DE4FF}"/>
                  </a:ext>
                </a:extLst>
              </p:cNvPr>
              <p:cNvSpPr>
                <a:spLocks noChangeArrowheads="1"/>
              </p:cNvSpPr>
              <p:nvPr/>
            </p:nvSpPr>
            <p:spPr bwMode="auto">
              <a:xfrm>
                <a:off x="2293" y="1822"/>
                <a:ext cx="1308" cy="56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endParaRPr lang="en-US" altLang="en-US"/>
              </a:p>
            </p:txBody>
          </p:sp>
        </p:grpSp>
        <p:sp>
          <p:nvSpPr>
            <p:cNvPr id="25687" name="Rectangle 64">
              <a:extLst>
                <a:ext uri="{FF2B5EF4-FFF2-40B4-BE49-F238E27FC236}">
                  <a16:creationId xmlns:a16="http://schemas.microsoft.com/office/drawing/2014/main" id="{9692E682-5BF5-4C3A-BA85-7CA93F5D2974}"/>
                </a:ext>
              </a:extLst>
            </p:cNvPr>
            <p:cNvSpPr>
              <a:spLocks noChangeArrowheads="1"/>
            </p:cNvSpPr>
            <p:nvPr/>
          </p:nvSpPr>
          <p:spPr bwMode="auto">
            <a:xfrm>
              <a:off x="1081197" y="4316992"/>
              <a:ext cx="223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200" b="1">
                  <a:solidFill>
                    <a:schemeClr val="bg1"/>
                  </a:solidFill>
                </a:rPr>
                <a:t>Irradiated Agouti Offspring</a:t>
              </a:r>
            </a:p>
            <a:p>
              <a:pPr algn="ctr"/>
              <a:r>
                <a:rPr lang="en-US" altLang="en-US" sz="1200" b="1">
                  <a:solidFill>
                    <a:schemeClr val="bg1"/>
                  </a:solidFill>
                </a:rPr>
                <a:t>Coat Color Distribution</a:t>
              </a:r>
            </a:p>
            <a:p>
              <a:pPr algn="ctr"/>
              <a:endParaRPr lang="en-US" altLang="en-US" sz="1200" b="1">
                <a:solidFill>
                  <a:srgbClr val="FFFF00"/>
                </a:solidFill>
              </a:endParaRPr>
            </a:p>
          </p:txBody>
        </p:sp>
      </p:grpSp>
      <p:grpSp>
        <p:nvGrpSpPr>
          <p:cNvPr id="6" name="Group 5">
            <a:extLst>
              <a:ext uri="{FF2B5EF4-FFF2-40B4-BE49-F238E27FC236}">
                <a16:creationId xmlns:a16="http://schemas.microsoft.com/office/drawing/2014/main" id="{E9B282CF-329C-4BC5-B592-A952BDC4DEE2}"/>
              </a:ext>
            </a:extLst>
          </p:cNvPr>
          <p:cNvGrpSpPr>
            <a:grpSpLocks/>
          </p:cNvGrpSpPr>
          <p:nvPr/>
        </p:nvGrpSpPr>
        <p:grpSpPr bwMode="auto">
          <a:xfrm>
            <a:off x="465138" y="1798638"/>
            <a:ext cx="2955925" cy="2749550"/>
            <a:chOff x="465138" y="1798638"/>
            <a:chExt cx="2955925" cy="2750107"/>
          </a:xfrm>
        </p:grpSpPr>
        <p:grpSp>
          <p:nvGrpSpPr>
            <p:cNvPr id="25639" name="Group 198">
              <a:extLst>
                <a:ext uri="{FF2B5EF4-FFF2-40B4-BE49-F238E27FC236}">
                  <a16:creationId xmlns:a16="http://schemas.microsoft.com/office/drawing/2014/main" id="{B2A0EA2F-BFF8-4E39-A495-9F7FD917767E}"/>
                </a:ext>
              </a:extLst>
            </p:cNvPr>
            <p:cNvGrpSpPr>
              <a:grpSpLocks/>
            </p:cNvGrpSpPr>
            <p:nvPr/>
          </p:nvGrpSpPr>
          <p:grpSpPr bwMode="auto">
            <a:xfrm>
              <a:off x="465138" y="1798638"/>
              <a:ext cx="2955925" cy="2543175"/>
              <a:chOff x="2865438" y="3724513"/>
              <a:chExt cx="2955924" cy="2543156"/>
            </a:xfrm>
          </p:grpSpPr>
          <p:sp>
            <p:nvSpPr>
              <p:cNvPr id="25642" name="Line 1120">
                <a:extLst>
                  <a:ext uri="{FF2B5EF4-FFF2-40B4-BE49-F238E27FC236}">
                    <a16:creationId xmlns:a16="http://schemas.microsoft.com/office/drawing/2014/main" id="{101D70EC-53CF-4B62-8798-34DF4E45B9A7}"/>
                  </a:ext>
                </a:extLst>
              </p:cNvPr>
              <p:cNvSpPr>
                <a:spLocks noChangeShapeType="1"/>
              </p:cNvSpPr>
              <p:nvPr/>
            </p:nvSpPr>
            <p:spPr bwMode="auto">
              <a:xfrm>
                <a:off x="5676899" y="5832620"/>
                <a:ext cx="1444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5643" name="Line 1093">
                <a:extLst>
                  <a:ext uri="{FF2B5EF4-FFF2-40B4-BE49-F238E27FC236}">
                    <a16:creationId xmlns:a16="http://schemas.microsoft.com/office/drawing/2014/main" id="{E62C3FE3-FFF7-44D8-848A-F933B4462EA3}"/>
                  </a:ext>
                </a:extLst>
              </p:cNvPr>
              <p:cNvSpPr>
                <a:spLocks noChangeShapeType="1"/>
              </p:cNvSpPr>
              <p:nvPr/>
            </p:nvSpPr>
            <p:spPr bwMode="auto">
              <a:xfrm flipH="1">
                <a:off x="3348037" y="478328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Line 1119">
                <a:extLst>
                  <a:ext uri="{FF2B5EF4-FFF2-40B4-BE49-F238E27FC236}">
                    <a16:creationId xmlns:a16="http://schemas.microsoft.com/office/drawing/2014/main" id="{0766B8A8-32DA-48B0-97AD-9345D7133597}"/>
                  </a:ext>
                </a:extLst>
              </p:cNvPr>
              <p:cNvSpPr>
                <a:spLocks noChangeShapeType="1"/>
              </p:cNvSpPr>
              <p:nvPr/>
            </p:nvSpPr>
            <p:spPr bwMode="auto">
              <a:xfrm flipH="1">
                <a:off x="3348037" y="4524520"/>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5" name="Line 1119">
                <a:extLst>
                  <a:ext uri="{FF2B5EF4-FFF2-40B4-BE49-F238E27FC236}">
                    <a16:creationId xmlns:a16="http://schemas.microsoft.com/office/drawing/2014/main" id="{1305D47A-B71F-4C59-A712-617C764DA41D}"/>
                  </a:ext>
                </a:extLst>
              </p:cNvPr>
              <p:cNvSpPr>
                <a:spLocks noChangeShapeType="1"/>
              </p:cNvSpPr>
              <p:nvPr/>
            </p:nvSpPr>
            <p:spPr bwMode="auto">
              <a:xfrm flipH="1">
                <a:off x="3348037" y="426893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Line 1140">
                <a:extLst>
                  <a:ext uri="{FF2B5EF4-FFF2-40B4-BE49-F238E27FC236}">
                    <a16:creationId xmlns:a16="http://schemas.microsoft.com/office/drawing/2014/main" id="{D75FD74E-CD32-4F76-B7F8-3CE7E1D7E298}"/>
                  </a:ext>
                </a:extLst>
              </p:cNvPr>
              <p:cNvSpPr>
                <a:spLocks noChangeShapeType="1"/>
              </p:cNvSpPr>
              <p:nvPr/>
            </p:nvSpPr>
            <p:spPr bwMode="auto">
              <a:xfrm>
                <a:off x="3413124" y="5834208"/>
                <a:ext cx="236061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47" name="Group 195">
                <a:extLst>
                  <a:ext uri="{FF2B5EF4-FFF2-40B4-BE49-F238E27FC236}">
                    <a16:creationId xmlns:a16="http://schemas.microsoft.com/office/drawing/2014/main" id="{ED13A079-64E6-44D2-AF0D-36A37E8AC1F4}"/>
                  </a:ext>
                </a:extLst>
              </p:cNvPr>
              <p:cNvGrpSpPr>
                <a:grpSpLocks/>
              </p:cNvGrpSpPr>
              <p:nvPr/>
            </p:nvGrpSpPr>
            <p:grpSpPr bwMode="auto">
              <a:xfrm>
                <a:off x="2865438" y="3724513"/>
                <a:ext cx="2920073" cy="2543156"/>
                <a:chOff x="2865438" y="3724513"/>
                <a:chExt cx="2920073" cy="2543156"/>
              </a:xfrm>
            </p:grpSpPr>
            <p:sp>
              <p:nvSpPr>
                <p:cNvPr id="25650" name="Line 1120">
                  <a:extLst>
                    <a:ext uri="{FF2B5EF4-FFF2-40B4-BE49-F238E27FC236}">
                      <a16:creationId xmlns:a16="http://schemas.microsoft.com/office/drawing/2014/main" id="{D5BAF41A-FE1F-4090-8C4A-03D8F79A8250}"/>
                    </a:ext>
                  </a:extLst>
                </p:cNvPr>
                <p:cNvSpPr>
                  <a:spLocks noChangeShapeType="1"/>
                </p:cNvSpPr>
                <p:nvPr/>
              </p:nvSpPr>
              <p:spPr bwMode="auto">
                <a:xfrm rot="16200000" flipH="1">
                  <a:off x="3965574"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1" name="Text Box 1134">
                  <a:extLst>
                    <a:ext uri="{FF2B5EF4-FFF2-40B4-BE49-F238E27FC236}">
                      <a16:creationId xmlns:a16="http://schemas.microsoft.com/office/drawing/2014/main" id="{45AE77CB-ED2F-43F2-A3D5-0AE61652E891}"/>
                    </a:ext>
                  </a:extLst>
                </p:cNvPr>
                <p:cNvSpPr txBox="1">
                  <a:spLocks noChangeArrowheads="1"/>
                </p:cNvSpPr>
                <p:nvPr/>
              </p:nvSpPr>
              <p:spPr bwMode="auto">
                <a:xfrm>
                  <a:off x="3868737" y="5878658"/>
                  <a:ext cx="3381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0.4</a:t>
                  </a:r>
                </a:p>
              </p:txBody>
            </p:sp>
            <p:sp>
              <p:nvSpPr>
                <p:cNvPr id="25652" name="Line 1120">
                  <a:extLst>
                    <a:ext uri="{FF2B5EF4-FFF2-40B4-BE49-F238E27FC236}">
                      <a16:creationId xmlns:a16="http://schemas.microsoft.com/office/drawing/2014/main" id="{9AA39953-C155-409B-9B8C-597E98243ED7}"/>
                    </a:ext>
                  </a:extLst>
                </p:cNvPr>
                <p:cNvSpPr>
                  <a:spLocks noChangeShapeType="1"/>
                </p:cNvSpPr>
                <p:nvPr/>
              </p:nvSpPr>
              <p:spPr bwMode="auto">
                <a:xfrm rot="16200000" flipH="1">
                  <a:off x="4321174"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3" name="Text Box 1134">
                  <a:extLst>
                    <a:ext uri="{FF2B5EF4-FFF2-40B4-BE49-F238E27FC236}">
                      <a16:creationId xmlns:a16="http://schemas.microsoft.com/office/drawing/2014/main" id="{3AAC6990-1D7F-42B5-8771-7B1D541EAD1A}"/>
                    </a:ext>
                  </a:extLst>
                </p:cNvPr>
                <p:cNvSpPr txBox="1">
                  <a:spLocks noChangeArrowheads="1"/>
                </p:cNvSpPr>
                <p:nvPr/>
              </p:nvSpPr>
              <p:spPr bwMode="auto">
                <a:xfrm>
                  <a:off x="4221162" y="5878658"/>
                  <a:ext cx="339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0.7</a:t>
                  </a:r>
                </a:p>
              </p:txBody>
            </p:sp>
            <p:sp>
              <p:nvSpPr>
                <p:cNvPr id="25654" name="Line 1120">
                  <a:extLst>
                    <a:ext uri="{FF2B5EF4-FFF2-40B4-BE49-F238E27FC236}">
                      <a16:creationId xmlns:a16="http://schemas.microsoft.com/office/drawing/2014/main" id="{143ED7AA-8970-4719-BA69-09D3E783006A}"/>
                    </a:ext>
                  </a:extLst>
                </p:cNvPr>
                <p:cNvSpPr>
                  <a:spLocks noChangeShapeType="1"/>
                </p:cNvSpPr>
                <p:nvPr/>
              </p:nvSpPr>
              <p:spPr bwMode="auto">
                <a:xfrm rot="16200000" flipH="1">
                  <a:off x="4718049"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5" name="Text Box 1134">
                  <a:extLst>
                    <a:ext uri="{FF2B5EF4-FFF2-40B4-BE49-F238E27FC236}">
                      <a16:creationId xmlns:a16="http://schemas.microsoft.com/office/drawing/2014/main" id="{3493853D-E6E4-40B2-B068-326452D96685}"/>
                    </a:ext>
                  </a:extLst>
                </p:cNvPr>
                <p:cNvSpPr txBox="1">
                  <a:spLocks noChangeArrowheads="1"/>
                </p:cNvSpPr>
                <p:nvPr/>
              </p:nvSpPr>
              <p:spPr bwMode="auto">
                <a:xfrm>
                  <a:off x="4611687" y="5878658"/>
                  <a:ext cx="3381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1.4</a:t>
                  </a:r>
                </a:p>
              </p:txBody>
            </p:sp>
            <p:sp>
              <p:nvSpPr>
                <p:cNvPr id="25656" name="Line 1120">
                  <a:extLst>
                    <a:ext uri="{FF2B5EF4-FFF2-40B4-BE49-F238E27FC236}">
                      <a16:creationId xmlns:a16="http://schemas.microsoft.com/office/drawing/2014/main" id="{32CFE9AA-C5FF-467D-B8FD-CAAE6D09AC83}"/>
                    </a:ext>
                  </a:extLst>
                </p:cNvPr>
                <p:cNvSpPr>
                  <a:spLocks noChangeShapeType="1"/>
                </p:cNvSpPr>
                <p:nvPr/>
              </p:nvSpPr>
              <p:spPr bwMode="auto">
                <a:xfrm rot="16200000" flipH="1">
                  <a:off x="5083174"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7" name="Text Box 1134">
                  <a:extLst>
                    <a:ext uri="{FF2B5EF4-FFF2-40B4-BE49-F238E27FC236}">
                      <a16:creationId xmlns:a16="http://schemas.microsoft.com/office/drawing/2014/main" id="{4750FD70-E972-4F39-87E7-F92F6FFAE599}"/>
                    </a:ext>
                  </a:extLst>
                </p:cNvPr>
                <p:cNvSpPr txBox="1">
                  <a:spLocks noChangeArrowheads="1"/>
                </p:cNvSpPr>
                <p:nvPr/>
              </p:nvSpPr>
              <p:spPr bwMode="auto">
                <a:xfrm>
                  <a:off x="4987924" y="5878658"/>
                  <a:ext cx="328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a:t>
                  </a:r>
                </a:p>
              </p:txBody>
            </p:sp>
            <p:sp>
              <p:nvSpPr>
                <p:cNvPr id="25658" name="Line 1120">
                  <a:extLst>
                    <a:ext uri="{FF2B5EF4-FFF2-40B4-BE49-F238E27FC236}">
                      <a16:creationId xmlns:a16="http://schemas.microsoft.com/office/drawing/2014/main" id="{FE8D1BE1-5B58-42E5-9420-1C388907EE00}"/>
                    </a:ext>
                  </a:extLst>
                </p:cNvPr>
                <p:cNvSpPr>
                  <a:spLocks noChangeShapeType="1"/>
                </p:cNvSpPr>
                <p:nvPr/>
              </p:nvSpPr>
              <p:spPr bwMode="auto">
                <a:xfrm rot="16200000" flipH="1">
                  <a:off x="5449886"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Text Box 1134">
                  <a:extLst>
                    <a:ext uri="{FF2B5EF4-FFF2-40B4-BE49-F238E27FC236}">
                      <a16:creationId xmlns:a16="http://schemas.microsoft.com/office/drawing/2014/main" id="{F3FAA8E6-9F15-4C66-AD45-5F475766D25A}"/>
                    </a:ext>
                  </a:extLst>
                </p:cNvPr>
                <p:cNvSpPr txBox="1">
                  <a:spLocks noChangeArrowheads="1"/>
                </p:cNvSpPr>
                <p:nvPr/>
              </p:nvSpPr>
              <p:spPr bwMode="auto">
                <a:xfrm>
                  <a:off x="5353049" y="5878658"/>
                  <a:ext cx="338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7.6</a:t>
                  </a:r>
                </a:p>
              </p:txBody>
            </p:sp>
            <p:sp>
              <p:nvSpPr>
                <p:cNvPr id="25660" name="Text Box 1141">
                  <a:extLst>
                    <a:ext uri="{FF2B5EF4-FFF2-40B4-BE49-F238E27FC236}">
                      <a16:creationId xmlns:a16="http://schemas.microsoft.com/office/drawing/2014/main" id="{068AE86C-C5DD-4FF3-9D27-D7CE59863E93}"/>
                    </a:ext>
                  </a:extLst>
                </p:cNvPr>
                <p:cNvSpPr txBox="1">
                  <a:spLocks noChangeArrowheads="1"/>
                </p:cNvSpPr>
                <p:nvPr/>
              </p:nvSpPr>
              <p:spPr bwMode="auto">
                <a:xfrm>
                  <a:off x="4162424" y="6021607"/>
                  <a:ext cx="862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Dose </a:t>
                  </a:r>
                  <a:r>
                    <a:rPr lang="en-US" altLang="en-US" sz="1000">
                      <a:solidFill>
                        <a:schemeClr val="bg1"/>
                      </a:solidFill>
                    </a:rPr>
                    <a:t>(cGy)</a:t>
                  </a:r>
                  <a:endParaRPr lang="en-US" altLang="en-US" sz="800">
                    <a:solidFill>
                      <a:schemeClr val="bg1"/>
                    </a:solidFill>
                  </a:endParaRPr>
                </a:p>
              </p:txBody>
            </p:sp>
            <p:sp>
              <p:nvSpPr>
                <p:cNvPr id="25661" name="Text Box 1134">
                  <a:extLst>
                    <a:ext uri="{FF2B5EF4-FFF2-40B4-BE49-F238E27FC236}">
                      <a16:creationId xmlns:a16="http://schemas.microsoft.com/office/drawing/2014/main" id="{0064FBBE-0899-4DFE-AD95-079257E6DF1D}"/>
                    </a:ext>
                  </a:extLst>
                </p:cNvPr>
                <p:cNvSpPr txBox="1">
                  <a:spLocks noChangeArrowheads="1"/>
                </p:cNvSpPr>
                <p:nvPr/>
              </p:nvSpPr>
              <p:spPr bwMode="auto">
                <a:xfrm>
                  <a:off x="3486149" y="5878658"/>
                  <a:ext cx="328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0.0</a:t>
                  </a:r>
                </a:p>
              </p:txBody>
            </p:sp>
            <p:sp>
              <p:nvSpPr>
                <p:cNvPr id="25662" name="Text Box 1141">
                  <a:extLst>
                    <a:ext uri="{FF2B5EF4-FFF2-40B4-BE49-F238E27FC236}">
                      <a16:creationId xmlns:a16="http://schemas.microsoft.com/office/drawing/2014/main" id="{3FA2AB51-DA5A-4C4F-8E42-EA2CC7FB0A4A}"/>
                    </a:ext>
                  </a:extLst>
                </p:cNvPr>
                <p:cNvSpPr txBox="1">
                  <a:spLocks noChangeArrowheads="1"/>
                </p:cNvSpPr>
                <p:nvPr/>
              </p:nvSpPr>
              <p:spPr bwMode="auto">
                <a:xfrm rot="-5400000">
                  <a:off x="2289175" y="4930920"/>
                  <a:ext cx="1400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A</a:t>
                  </a:r>
                  <a:r>
                    <a:rPr lang="en-US" altLang="en-US" sz="1000" b="1" baseline="30000">
                      <a:solidFill>
                        <a:schemeClr val="bg1"/>
                      </a:solidFill>
                    </a:rPr>
                    <a:t>vy</a:t>
                  </a:r>
                  <a:r>
                    <a:rPr lang="en-US" altLang="en-US" sz="1000" b="1">
                      <a:solidFill>
                        <a:schemeClr val="bg1"/>
                      </a:solidFill>
                    </a:rPr>
                    <a:t> Offspring (%)</a:t>
                  </a:r>
                  <a:endParaRPr lang="en-US" altLang="en-US" sz="1000">
                    <a:solidFill>
                      <a:schemeClr val="bg1"/>
                    </a:solidFill>
                  </a:endParaRPr>
                </a:p>
              </p:txBody>
            </p:sp>
            <p:sp>
              <p:nvSpPr>
                <p:cNvPr id="25663" name="Line 1120">
                  <a:extLst>
                    <a:ext uri="{FF2B5EF4-FFF2-40B4-BE49-F238E27FC236}">
                      <a16:creationId xmlns:a16="http://schemas.microsoft.com/office/drawing/2014/main" id="{755277B2-6B70-425A-BB00-DE3C8D8433F9}"/>
                    </a:ext>
                  </a:extLst>
                </p:cNvPr>
                <p:cNvSpPr>
                  <a:spLocks noChangeShapeType="1"/>
                </p:cNvSpPr>
                <p:nvPr/>
              </p:nvSpPr>
              <p:spPr bwMode="auto">
                <a:xfrm rot="16200000" flipH="1">
                  <a:off x="3576636" y="5829446"/>
                  <a:ext cx="14287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4" name="Line 1097">
                  <a:extLst>
                    <a:ext uri="{FF2B5EF4-FFF2-40B4-BE49-F238E27FC236}">
                      <a16:creationId xmlns:a16="http://schemas.microsoft.com/office/drawing/2014/main" id="{86915346-1A1E-486E-B858-752BF9DC6220}"/>
                    </a:ext>
                  </a:extLst>
                </p:cNvPr>
                <p:cNvSpPr>
                  <a:spLocks noChangeShapeType="1"/>
                </p:cNvSpPr>
                <p:nvPr/>
              </p:nvSpPr>
              <p:spPr bwMode="auto">
                <a:xfrm rot="5400000" flipH="1" flipV="1">
                  <a:off x="5722130" y="5851337"/>
                  <a:ext cx="9368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Text Box 1129">
                  <a:extLst>
                    <a:ext uri="{FF2B5EF4-FFF2-40B4-BE49-F238E27FC236}">
                      <a16:creationId xmlns:a16="http://schemas.microsoft.com/office/drawing/2014/main" id="{71EADE5E-1411-48A2-B12D-A817EFADEA4B}"/>
                    </a:ext>
                  </a:extLst>
                </p:cNvPr>
                <p:cNvSpPr txBox="1">
                  <a:spLocks noChangeArrowheads="1"/>
                </p:cNvSpPr>
                <p:nvPr/>
              </p:nvSpPr>
              <p:spPr bwMode="auto">
                <a:xfrm flipH="1">
                  <a:off x="3595584" y="4227658"/>
                  <a:ext cx="8621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Brown Male Mice</a:t>
                  </a:r>
                </a:p>
              </p:txBody>
            </p:sp>
            <p:sp>
              <p:nvSpPr>
                <p:cNvPr id="25666" name="Text Box 1129">
                  <a:extLst>
                    <a:ext uri="{FF2B5EF4-FFF2-40B4-BE49-F238E27FC236}">
                      <a16:creationId xmlns:a16="http://schemas.microsoft.com/office/drawing/2014/main" id="{F1FC9E14-9BB5-4B16-85A5-18CCFCBFF20E}"/>
                    </a:ext>
                  </a:extLst>
                </p:cNvPr>
                <p:cNvSpPr txBox="1">
                  <a:spLocks noChangeArrowheads="1"/>
                </p:cNvSpPr>
                <p:nvPr/>
              </p:nvSpPr>
              <p:spPr bwMode="auto">
                <a:xfrm flipH="1">
                  <a:off x="3595585" y="4386169"/>
                  <a:ext cx="8536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Yellow Male Mice</a:t>
                  </a:r>
                </a:p>
              </p:txBody>
            </p:sp>
            <p:sp>
              <p:nvSpPr>
                <p:cNvPr id="25667" name="TextBox 9">
                  <a:extLst>
                    <a:ext uri="{FF2B5EF4-FFF2-40B4-BE49-F238E27FC236}">
                      <a16:creationId xmlns:a16="http://schemas.microsoft.com/office/drawing/2014/main" id="{DB6A3972-8906-4F4B-A44D-E957A8593DDD}"/>
                    </a:ext>
                  </a:extLst>
                </p:cNvPr>
                <p:cNvSpPr txBox="1">
                  <a:spLocks noChangeArrowheads="1"/>
                </p:cNvSpPr>
                <p:nvPr/>
              </p:nvSpPr>
              <p:spPr bwMode="auto">
                <a:xfrm>
                  <a:off x="3358489" y="3724513"/>
                  <a:ext cx="2427022" cy="5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lnSpc>
                      <a:spcPct val="110000"/>
                    </a:lnSpc>
                  </a:pPr>
                  <a:r>
                    <a:rPr lang="en-US" altLang="en-US" sz="1400" b="1">
                      <a:solidFill>
                        <a:srgbClr val="FFFF00"/>
                      </a:solidFill>
                      <a:ea typeface="MS PGothic" panose="020B0600070205080204" pitchFamily="34" charset="-128"/>
                    </a:rPr>
                    <a:t>Radiation Dose Response</a:t>
                  </a:r>
                </a:p>
                <a:p>
                  <a:pPr algn="ctr">
                    <a:lnSpc>
                      <a:spcPct val="110000"/>
                    </a:lnSpc>
                  </a:pPr>
                  <a:r>
                    <a:rPr lang="en-US" altLang="en-US" sz="1000">
                      <a:solidFill>
                        <a:schemeClr val="bg1"/>
                      </a:solidFill>
                      <a:ea typeface="MS PGothic" panose="020B0600070205080204" pitchFamily="34" charset="-128"/>
                    </a:rPr>
                    <a:t>Male Coat Color &amp; DNA Methylation</a:t>
                  </a:r>
                </a:p>
              </p:txBody>
            </p:sp>
            <p:sp>
              <p:nvSpPr>
                <p:cNvPr id="25668" name="Text Box 63">
                  <a:extLst>
                    <a:ext uri="{FF2B5EF4-FFF2-40B4-BE49-F238E27FC236}">
                      <a16:creationId xmlns:a16="http://schemas.microsoft.com/office/drawing/2014/main" id="{CDE313A0-B06E-42A3-B509-ACA95B9543DD}"/>
                    </a:ext>
                  </a:extLst>
                </p:cNvPr>
                <p:cNvSpPr txBox="1">
                  <a:spLocks noChangeArrowheads="1"/>
                </p:cNvSpPr>
                <p:nvPr/>
              </p:nvSpPr>
              <p:spPr bwMode="auto">
                <a:xfrm>
                  <a:off x="3600438" y="4514995"/>
                  <a:ext cx="642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p &lt; 0.05       </a:t>
                  </a:r>
                </a:p>
              </p:txBody>
            </p:sp>
            <p:sp>
              <p:nvSpPr>
                <p:cNvPr id="25669" name="Line 1096">
                  <a:extLst>
                    <a:ext uri="{FF2B5EF4-FFF2-40B4-BE49-F238E27FC236}">
                      <a16:creationId xmlns:a16="http://schemas.microsoft.com/office/drawing/2014/main" id="{7506D196-1BE8-4DE4-952C-718244C2484D}"/>
                    </a:ext>
                  </a:extLst>
                </p:cNvPr>
                <p:cNvSpPr>
                  <a:spLocks noChangeShapeType="1"/>
                </p:cNvSpPr>
                <p:nvPr/>
              </p:nvSpPr>
              <p:spPr bwMode="auto">
                <a:xfrm flipH="1">
                  <a:off x="3348037" y="5835795"/>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1123">
                  <a:extLst>
                    <a:ext uri="{FF2B5EF4-FFF2-40B4-BE49-F238E27FC236}">
                      <a16:creationId xmlns:a16="http://schemas.microsoft.com/office/drawing/2014/main" id="{3489A651-BC65-4F30-AE7B-ACDBED3A54E7}"/>
                    </a:ext>
                  </a:extLst>
                </p:cNvPr>
                <p:cNvSpPr>
                  <a:spLocks noChangeShapeType="1"/>
                </p:cNvSpPr>
                <p:nvPr/>
              </p:nvSpPr>
              <p:spPr bwMode="auto">
                <a:xfrm flipH="1">
                  <a:off x="3348037" y="5838970"/>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1" name="Line 1117">
                  <a:extLst>
                    <a:ext uri="{FF2B5EF4-FFF2-40B4-BE49-F238E27FC236}">
                      <a16:creationId xmlns:a16="http://schemas.microsoft.com/office/drawing/2014/main" id="{B7467FF4-003D-4AFB-A033-E364B1196A1D}"/>
                    </a:ext>
                  </a:extLst>
                </p:cNvPr>
                <p:cNvSpPr>
                  <a:spLocks noChangeShapeType="1"/>
                </p:cNvSpPr>
                <p:nvPr/>
              </p:nvSpPr>
              <p:spPr bwMode="auto">
                <a:xfrm>
                  <a:off x="3406774" y="4260995"/>
                  <a:ext cx="0" cy="15875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2" name="Line 1097">
                  <a:extLst>
                    <a:ext uri="{FF2B5EF4-FFF2-40B4-BE49-F238E27FC236}">
                      <a16:creationId xmlns:a16="http://schemas.microsoft.com/office/drawing/2014/main" id="{F4817166-3EFC-42FD-B2B9-BEC33A2E5D37}"/>
                    </a:ext>
                  </a:extLst>
                </p:cNvPr>
                <p:cNvSpPr>
                  <a:spLocks noChangeShapeType="1"/>
                </p:cNvSpPr>
                <p:nvPr/>
              </p:nvSpPr>
              <p:spPr bwMode="auto">
                <a:xfrm rot="16200000" flipV="1">
                  <a:off x="3353592" y="5850877"/>
                  <a:ext cx="93663"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3" name="Line 1095">
                  <a:extLst>
                    <a:ext uri="{FF2B5EF4-FFF2-40B4-BE49-F238E27FC236}">
                      <a16:creationId xmlns:a16="http://schemas.microsoft.com/office/drawing/2014/main" id="{ABD26314-1336-4D4C-B149-4870ACF7B8F0}"/>
                    </a:ext>
                  </a:extLst>
                </p:cNvPr>
                <p:cNvSpPr>
                  <a:spLocks noChangeShapeType="1"/>
                </p:cNvSpPr>
                <p:nvPr/>
              </p:nvSpPr>
              <p:spPr bwMode="auto">
                <a:xfrm flipH="1">
                  <a:off x="3348037" y="5548458"/>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4" name="Text Box 1134">
                  <a:extLst>
                    <a:ext uri="{FF2B5EF4-FFF2-40B4-BE49-F238E27FC236}">
                      <a16:creationId xmlns:a16="http://schemas.microsoft.com/office/drawing/2014/main" id="{AA64C3CD-C55A-48DD-ADC4-A948AE23D3DF}"/>
                    </a:ext>
                  </a:extLst>
                </p:cNvPr>
                <p:cNvSpPr txBox="1">
                  <a:spLocks noChangeArrowheads="1"/>
                </p:cNvSpPr>
                <p:nvPr/>
              </p:nvSpPr>
              <p:spPr bwMode="auto">
                <a:xfrm>
                  <a:off x="3152774" y="5707208"/>
                  <a:ext cx="2095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b="1">
                      <a:solidFill>
                        <a:schemeClr val="bg1"/>
                      </a:solidFill>
                    </a:rPr>
                    <a:t>0</a:t>
                  </a:r>
                </a:p>
              </p:txBody>
            </p:sp>
            <p:sp>
              <p:nvSpPr>
                <p:cNvPr id="25675" name="Text Box 1130">
                  <a:extLst>
                    <a:ext uri="{FF2B5EF4-FFF2-40B4-BE49-F238E27FC236}">
                      <a16:creationId xmlns:a16="http://schemas.microsoft.com/office/drawing/2014/main" id="{C3BDCA5A-6A9C-4A50-AC5F-62323177140D}"/>
                    </a:ext>
                  </a:extLst>
                </p:cNvPr>
                <p:cNvSpPr txBox="1">
                  <a:spLocks noChangeArrowheads="1"/>
                </p:cNvSpPr>
                <p:nvPr/>
              </p:nvSpPr>
              <p:spPr bwMode="auto">
                <a:xfrm>
                  <a:off x="3054349" y="4408633"/>
                  <a:ext cx="341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50</a:t>
                  </a:r>
                </a:p>
              </p:txBody>
            </p:sp>
            <p:sp>
              <p:nvSpPr>
                <p:cNvPr id="25676" name="Text Box 1131">
                  <a:extLst>
                    <a:ext uri="{FF2B5EF4-FFF2-40B4-BE49-F238E27FC236}">
                      <a16:creationId xmlns:a16="http://schemas.microsoft.com/office/drawing/2014/main" id="{36E1D238-42E0-4860-98AD-11256AC6F58E}"/>
                    </a:ext>
                  </a:extLst>
                </p:cNvPr>
                <p:cNvSpPr txBox="1">
                  <a:spLocks noChangeArrowheads="1"/>
                </p:cNvSpPr>
                <p:nvPr/>
              </p:nvSpPr>
              <p:spPr bwMode="auto">
                <a:xfrm>
                  <a:off x="3016249" y="4670570"/>
                  <a:ext cx="379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40</a:t>
                  </a:r>
                </a:p>
              </p:txBody>
            </p:sp>
            <p:sp>
              <p:nvSpPr>
                <p:cNvPr id="25677" name="Line 1094">
                  <a:extLst>
                    <a:ext uri="{FF2B5EF4-FFF2-40B4-BE49-F238E27FC236}">
                      <a16:creationId xmlns:a16="http://schemas.microsoft.com/office/drawing/2014/main" id="{176D4A84-BEEC-4B5A-9EC5-FF2E498064B7}"/>
                    </a:ext>
                  </a:extLst>
                </p:cNvPr>
                <p:cNvSpPr>
                  <a:spLocks noChangeShapeType="1"/>
                </p:cNvSpPr>
                <p:nvPr/>
              </p:nvSpPr>
              <p:spPr bwMode="auto">
                <a:xfrm flipH="1">
                  <a:off x="3348037" y="5038870"/>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8" name="Line 1121">
                  <a:extLst>
                    <a:ext uri="{FF2B5EF4-FFF2-40B4-BE49-F238E27FC236}">
                      <a16:creationId xmlns:a16="http://schemas.microsoft.com/office/drawing/2014/main" id="{A26A7A7B-4026-4048-8654-D050CF230C7C}"/>
                    </a:ext>
                  </a:extLst>
                </p:cNvPr>
                <p:cNvSpPr>
                  <a:spLocks noChangeShapeType="1"/>
                </p:cNvSpPr>
                <p:nvPr/>
              </p:nvSpPr>
              <p:spPr bwMode="auto">
                <a:xfrm flipH="1">
                  <a:off x="3348037" y="5294458"/>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9" name="Text Box 1129">
                  <a:extLst>
                    <a:ext uri="{FF2B5EF4-FFF2-40B4-BE49-F238E27FC236}">
                      <a16:creationId xmlns:a16="http://schemas.microsoft.com/office/drawing/2014/main" id="{F8E3D9E5-109B-4D2B-B936-8566B8CEE57E}"/>
                    </a:ext>
                  </a:extLst>
                </p:cNvPr>
                <p:cNvSpPr txBox="1">
                  <a:spLocks noChangeArrowheads="1"/>
                </p:cNvSpPr>
                <p:nvPr/>
              </p:nvSpPr>
              <p:spPr bwMode="auto">
                <a:xfrm>
                  <a:off x="3086099" y="4921395"/>
                  <a:ext cx="309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a:t>
                  </a:r>
                </a:p>
              </p:txBody>
            </p:sp>
            <p:sp>
              <p:nvSpPr>
                <p:cNvPr id="25680" name="Text Box 1129">
                  <a:extLst>
                    <a:ext uri="{FF2B5EF4-FFF2-40B4-BE49-F238E27FC236}">
                      <a16:creationId xmlns:a16="http://schemas.microsoft.com/office/drawing/2014/main" id="{5474F16F-5FD5-47B8-9BCC-9C2335EFA1F6}"/>
                    </a:ext>
                  </a:extLst>
                </p:cNvPr>
                <p:cNvSpPr txBox="1">
                  <a:spLocks noChangeArrowheads="1"/>
                </p:cNvSpPr>
                <p:nvPr/>
              </p:nvSpPr>
              <p:spPr bwMode="auto">
                <a:xfrm>
                  <a:off x="3086099" y="5186508"/>
                  <a:ext cx="3095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20</a:t>
                  </a:r>
                </a:p>
              </p:txBody>
            </p:sp>
            <p:sp>
              <p:nvSpPr>
                <p:cNvPr id="25681" name="Text Box 1129">
                  <a:extLst>
                    <a:ext uri="{FF2B5EF4-FFF2-40B4-BE49-F238E27FC236}">
                      <a16:creationId xmlns:a16="http://schemas.microsoft.com/office/drawing/2014/main" id="{3A01FAA6-1CE9-4BFF-8D85-CF75CDBBC061}"/>
                    </a:ext>
                  </a:extLst>
                </p:cNvPr>
                <p:cNvSpPr txBox="1">
                  <a:spLocks noChangeArrowheads="1"/>
                </p:cNvSpPr>
                <p:nvPr/>
              </p:nvSpPr>
              <p:spPr bwMode="auto">
                <a:xfrm>
                  <a:off x="3086099" y="5435745"/>
                  <a:ext cx="3095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10</a:t>
                  </a:r>
                </a:p>
              </p:txBody>
            </p:sp>
            <p:sp>
              <p:nvSpPr>
                <p:cNvPr id="25682" name="Text Box 1130">
                  <a:extLst>
                    <a:ext uri="{FF2B5EF4-FFF2-40B4-BE49-F238E27FC236}">
                      <a16:creationId xmlns:a16="http://schemas.microsoft.com/office/drawing/2014/main" id="{BFBC415C-8E2D-476B-8845-08BA5E154AF2}"/>
                    </a:ext>
                  </a:extLst>
                </p:cNvPr>
                <p:cNvSpPr txBox="1">
                  <a:spLocks noChangeArrowheads="1"/>
                </p:cNvSpPr>
                <p:nvPr/>
              </p:nvSpPr>
              <p:spPr bwMode="auto">
                <a:xfrm>
                  <a:off x="3054349" y="4156220"/>
                  <a:ext cx="341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60</a:t>
                  </a:r>
                </a:p>
              </p:txBody>
            </p:sp>
            <p:sp>
              <p:nvSpPr>
                <p:cNvPr id="239" name="Oval 13">
                  <a:extLst>
                    <a:ext uri="{FF2B5EF4-FFF2-40B4-BE49-F238E27FC236}">
                      <a16:creationId xmlns:a16="http://schemas.microsoft.com/office/drawing/2014/main" id="{24E7B1FE-B869-47BB-8C99-02D94B4FCAEE}"/>
                    </a:ext>
                  </a:extLst>
                </p:cNvPr>
                <p:cNvSpPr>
                  <a:spLocks noChangeArrowheads="1"/>
                </p:cNvSpPr>
                <p:nvPr/>
              </p:nvSpPr>
              <p:spPr bwMode="auto">
                <a:xfrm>
                  <a:off x="3508375" y="4424737"/>
                  <a:ext cx="109538" cy="109559"/>
                </a:xfrm>
                <a:prstGeom prst="ellipse">
                  <a:avLst/>
                </a:prstGeom>
                <a:solidFill>
                  <a:srgbClr val="FFFF00"/>
                </a:solidFill>
                <a:ln w="9525">
                  <a:solidFill>
                    <a:schemeClr val="bg1"/>
                  </a:solidFill>
                  <a:round/>
                  <a:headEnd/>
                  <a:tailEnd/>
                </a:ln>
              </p:spPr>
              <p:txBody>
                <a:bodyPr/>
                <a:lstStyle/>
                <a:p>
                  <a:pPr eaLnBrk="0" hangingPunct="0">
                    <a:defRPr/>
                  </a:pPr>
                  <a:endParaRPr lang="en-US" sz="3200" dirty="0">
                    <a:ln>
                      <a:solidFill>
                        <a:srgbClr val="FFFF00"/>
                      </a:solidFill>
                    </a:ln>
                    <a:solidFill>
                      <a:srgbClr val="FFFF00"/>
                    </a:solidFill>
                    <a:latin typeface="Helvetica" charset="0"/>
                    <a:ea typeface="ヒラギノ角ゴ Pro W3" charset="0"/>
                    <a:cs typeface="ヒラギノ角ゴ Pro W3" charset="0"/>
                  </a:endParaRPr>
                </a:p>
              </p:txBody>
            </p:sp>
            <p:sp>
              <p:nvSpPr>
                <p:cNvPr id="25684" name="Oval 170">
                  <a:extLst>
                    <a:ext uri="{FF2B5EF4-FFF2-40B4-BE49-F238E27FC236}">
                      <a16:creationId xmlns:a16="http://schemas.microsoft.com/office/drawing/2014/main" id="{C3B7C690-B7B4-4441-A30B-8653A449CEB6}"/>
                    </a:ext>
                  </a:extLst>
                </p:cNvPr>
                <p:cNvSpPr>
                  <a:spLocks noChangeArrowheads="1"/>
                </p:cNvSpPr>
                <p:nvPr/>
              </p:nvSpPr>
              <p:spPr bwMode="auto">
                <a:xfrm>
                  <a:off x="3507750" y="4264700"/>
                  <a:ext cx="109728" cy="109728"/>
                </a:xfrm>
                <a:prstGeom prst="ellipse">
                  <a:avLst/>
                </a:prstGeom>
                <a:solidFill>
                  <a:srgbClr val="996633"/>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5685" name="Text Box 63">
                  <a:extLst>
                    <a:ext uri="{FF2B5EF4-FFF2-40B4-BE49-F238E27FC236}">
                      <a16:creationId xmlns:a16="http://schemas.microsoft.com/office/drawing/2014/main" id="{F46DD572-395A-47C2-A5C1-D8A00E44C70D}"/>
                    </a:ext>
                  </a:extLst>
                </p:cNvPr>
                <p:cNvSpPr txBox="1">
                  <a:spLocks noChangeArrowheads="1"/>
                </p:cNvSpPr>
                <p:nvPr/>
              </p:nvSpPr>
              <p:spPr bwMode="auto">
                <a:xfrm>
                  <a:off x="3370262" y="4527681"/>
                  <a:ext cx="3857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sp>
            <p:nvSpPr>
              <p:cNvPr id="25648" name="Text Box 63">
                <a:extLst>
                  <a:ext uri="{FF2B5EF4-FFF2-40B4-BE49-F238E27FC236}">
                    <a16:creationId xmlns:a16="http://schemas.microsoft.com/office/drawing/2014/main" id="{5CBD61D1-A770-46F4-AD4A-790AD6A1E2D1}"/>
                  </a:ext>
                </a:extLst>
              </p:cNvPr>
              <p:cNvSpPr txBox="1">
                <a:spLocks noChangeArrowheads="1"/>
              </p:cNvSpPr>
              <p:nvPr/>
            </p:nvSpPr>
            <p:spPr bwMode="auto">
              <a:xfrm>
                <a:off x="3600450" y="4629298"/>
                <a:ext cx="642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p &lt; 0.01       </a:t>
                </a:r>
              </a:p>
            </p:txBody>
          </p:sp>
          <p:sp>
            <p:nvSpPr>
              <p:cNvPr id="25649" name="Text Box 63">
                <a:extLst>
                  <a:ext uri="{FF2B5EF4-FFF2-40B4-BE49-F238E27FC236}">
                    <a16:creationId xmlns:a16="http://schemas.microsoft.com/office/drawing/2014/main" id="{D0DBE954-BB8D-4C4D-A69A-9622D5D3EDA6}"/>
                  </a:ext>
                </a:extLst>
              </p:cNvPr>
              <p:cNvSpPr txBox="1">
                <a:spLocks noChangeArrowheads="1"/>
              </p:cNvSpPr>
              <p:nvPr/>
            </p:nvSpPr>
            <p:spPr bwMode="auto">
              <a:xfrm>
                <a:off x="3370262" y="4633526"/>
                <a:ext cx="3857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sp>
          <p:nvSpPr>
            <p:cNvPr id="25640" name="Rectangle 3">
              <a:extLst>
                <a:ext uri="{FF2B5EF4-FFF2-40B4-BE49-F238E27FC236}">
                  <a16:creationId xmlns:a16="http://schemas.microsoft.com/office/drawing/2014/main" id="{1780AD86-B083-4F57-BC48-CE0924C0783E}"/>
                </a:ext>
              </a:extLst>
            </p:cNvPr>
            <p:cNvSpPr>
              <a:spLocks noChangeArrowheads="1"/>
            </p:cNvSpPr>
            <p:nvPr/>
          </p:nvSpPr>
          <p:spPr bwMode="auto">
            <a:xfrm>
              <a:off x="961135" y="4296656"/>
              <a:ext cx="8643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a:solidFill>
                    <a:srgbClr val="FFFF00"/>
                  </a:solidFill>
                </a:rPr>
                <a:t>Chest X-ray</a:t>
              </a:r>
            </a:p>
          </p:txBody>
        </p:sp>
        <p:sp>
          <p:nvSpPr>
            <p:cNvPr id="25641" name="Rectangle 174">
              <a:extLst>
                <a:ext uri="{FF2B5EF4-FFF2-40B4-BE49-F238E27FC236}">
                  <a16:creationId xmlns:a16="http://schemas.microsoft.com/office/drawing/2014/main" id="{55B8E0E9-AC7C-4DE7-972A-59638705F3C6}"/>
                </a:ext>
              </a:extLst>
            </p:cNvPr>
            <p:cNvSpPr>
              <a:spLocks noChangeArrowheads="1"/>
            </p:cNvSpPr>
            <p:nvPr/>
          </p:nvSpPr>
          <p:spPr bwMode="auto">
            <a:xfrm>
              <a:off x="1972698" y="4302524"/>
              <a:ext cx="681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a:solidFill>
                    <a:srgbClr val="FFFF00"/>
                  </a:solidFill>
                </a:rPr>
                <a:t>CT Scan</a:t>
              </a:r>
            </a:p>
          </p:txBody>
        </p:sp>
      </p:grpSp>
      <p:grpSp>
        <p:nvGrpSpPr>
          <p:cNvPr id="25611" name="Group 16">
            <a:extLst>
              <a:ext uri="{FF2B5EF4-FFF2-40B4-BE49-F238E27FC236}">
                <a16:creationId xmlns:a16="http://schemas.microsoft.com/office/drawing/2014/main" id="{643E8A53-914C-41E5-85B6-88875340B85F}"/>
              </a:ext>
            </a:extLst>
          </p:cNvPr>
          <p:cNvGrpSpPr>
            <a:grpSpLocks/>
          </p:cNvGrpSpPr>
          <p:nvPr/>
        </p:nvGrpSpPr>
        <p:grpSpPr bwMode="auto">
          <a:xfrm>
            <a:off x="4441825" y="1782763"/>
            <a:ext cx="4054475" cy="1852612"/>
            <a:chOff x="2569369" y="2013588"/>
            <a:chExt cx="4054475" cy="1852614"/>
          </a:xfrm>
        </p:grpSpPr>
        <p:sp>
          <p:nvSpPr>
            <p:cNvPr id="25612" name="Line 4">
              <a:extLst>
                <a:ext uri="{FF2B5EF4-FFF2-40B4-BE49-F238E27FC236}">
                  <a16:creationId xmlns:a16="http://schemas.microsoft.com/office/drawing/2014/main" id="{D3B88389-AEDC-4A7E-928C-BE787A7286E3}"/>
                </a:ext>
              </a:extLst>
            </p:cNvPr>
            <p:cNvSpPr>
              <a:spLocks noChangeShapeType="1"/>
            </p:cNvSpPr>
            <p:nvPr/>
          </p:nvSpPr>
          <p:spPr bwMode="auto">
            <a:xfrm>
              <a:off x="5148687" y="2657197"/>
              <a:ext cx="1475" cy="1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Line 5">
              <a:extLst>
                <a:ext uri="{FF2B5EF4-FFF2-40B4-BE49-F238E27FC236}">
                  <a16:creationId xmlns:a16="http://schemas.microsoft.com/office/drawing/2014/main" id="{951C18A5-1497-4B07-B645-0F4AE4E0EC64}"/>
                </a:ext>
              </a:extLst>
            </p:cNvPr>
            <p:cNvSpPr>
              <a:spLocks noChangeShapeType="1"/>
            </p:cNvSpPr>
            <p:nvPr/>
          </p:nvSpPr>
          <p:spPr bwMode="auto">
            <a:xfrm>
              <a:off x="4824059" y="2819575"/>
              <a:ext cx="1475" cy="1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Line 6">
              <a:extLst>
                <a:ext uri="{FF2B5EF4-FFF2-40B4-BE49-F238E27FC236}">
                  <a16:creationId xmlns:a16="http://schemas.microsoft.com/office/drawing/2014/main" id="{8946724C-53BF-4D4E-B38C-43467E70300F}"/>
                </a:ext>
              </a:extLst>
            </p:cNvPr>
            <p:cNvSpPr>
              <a:spLocks noChangeShapeType="1"/>
            </p:cNvSpPr>
            <p:nvPr/>
          </p:nvSpPr>
          <p:spPr bwMode="auto">
            <a:xfrm>
              <a:off x="4332690" y="2880098"/>
              <a:ext cx="1476" cy="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Text Box 37">
              <a:extLst>
                <a:ext uri="{FF2B5EF4-FFF2-40B4-BE49-F238E27FC236}">
                  <a16:creationId xmlns:a16="http://schemas.microsoft.com/office/drawing/2014/main" id="{127C2035-AF73-4055-AC67-26B16EF6A46A}"/>
                </a:ext>
              </a:extLst>
            </p:cNvPr>
            <p:cNvSpPr txBox="1">
              <a:spLocks noChangeArrowheads="1"/>
            </p:cNvSpPr>
            <p:nvPr/>
          </p:nvSpPr>
          <p:spPr bwMode="auto">
            <a:xfrm rot="2892025">
              <a:off x="5976874" y="3219232"/>
              <a:ext cx="1065429"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spcBef>
                  <a:spcPct val="50000"/>
                </a:spcBef>
              </a:pPr>
              <a:r>
                <a:rPr lang="en-US" altLang="en-US" sz="900">
                  <a:solidFill>
                    <a:schemeClr val="bg1"/>
                  </a:solidFill>
                </a:rPr>
                <a:t>Tissue Collection</a:t>
              </a:r>
            </a:p>
          </p:txBody>
        </p:sp>
        <p:sp>
          <p:nvSpPr>
            <p:cNvPr id="25616" name="Text Box 38">
              <a:extLst>
                <a:ext uri="{FF2B5EF4-FFF2-40B4-BE49-F238E27FC236}">
                  <a16:creationId xmlns:a16="http://schemas.microsoft.com/office/drawing/2014/main" id="{520E997C-CBF8-424B-9190-F8987971665A}"/>
                </a:ext>
              </a:extLst>
            </p:cNvPr>
            <p:cNvSpPr txBox="1">
              <a:spLocks noChangeArrowheads="1"/>
            </p:cNvSpPr>
            <p:nvPr/>
          </p:nvSpPr>
          <p:spPr bwMode="auto">
            <a:xfrm rot="2892025">
              <a:off x="3348233" y="3190232"/>
              <a:ext cx="987625"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spcBef>
                  <a:spcPct val="50000"/>
                </a:spcBef>
              </a:pPr>
              <a:r>
                <a:rPr lang="en-US" altLang="en-US" sz="900">
                  <a:solidFill>
                    <a:schemeClr val="bg1"/>
                  </a:solidFill>
                </a:rPr>
                <a:t>Gastrulation</a:t>
              </a:r>
            </a:p>
          </p:txBody>
        </p:sp>
        <p:sp>
          <p:nvSpPr>
            <p:cNvPr id="25617" name="Line 39">
              <a:extLst>
                <a:ext uri="{FF2B5EF4-FFF2-40B4-BE49-F238E27FC236}">
                  <a16:creationId xmlns:a16="http://schemas.microsoft.com/office/drawing/2014/main" id="{B7A4FABF-249F-47E8-AE10-AE93A7FF92ED}"/>
                </a:ext>
              </a:extLst>
            </p:cNvPr>
            <p:cNvSpPr>
              <a:spLocks noChangeShapeType="1"/>
            </p:cNvSpPr>
            <p:nvPr/>
          </p:nvSpPr>
          <p:spPr bwMode="auto">
            <a:xfrm>
              <a:off x="2690367" y="2632102"/>
              <a:ext cx="0" cy="27751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40">
              <a:extLst>
                <a:ext uri="{FF2B5EF4-FFF2-40B4-BE49-F238E27FC236}">
                  <a16:creationId xmlns:a16="http://schemas.microsoft.com/office/drawing/2014/main" id="{2659C844-3392-432F-8B58-E23E9432B045}"/>
                </a:ext>
              </a:extLst>
            </p:cNvPr>
            <p:cNvSpPr>
              <a:spLocks noChangeShapeType="1"/>
            </p:cNvSpPr>
            <p:nvPr/>
          </p:nvSpPr>
          <p:spPr bwMode="auto">
            <a:xfrm>
              <a:off x="6250948" y="2632102"/>
              <a:ext cx="0" cy="27751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42">
              <a:extLst>
                <a:ext uri="{FF2B5EF4-FFF2-40B4-BE49-F238E27FC236}">
                  <a16:creationId xmlns:a16="http://schemas.microsoft.com/office/drawing/2014/main" id="{1CB204C0-9D41-486C-8034-07B9D744EDD0}"/>
                </a:ext>
              </a:extLst>
            </p:cNvPr>
            <p:cNvSpPr>
              <a:spLocks noChangeShapeType="1"/>
            </p:cNvSpPr>
            <p:nvPr/>
          </p:nvSpPr>
          <p:spPr bwMode="auto">
            <a:xfrm>
              <a:off x="2826121"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44">
              <a:extLst>
                <a:ext uri="{FF2B5EF4-FFF2-40B4-BE49-F238E27FC236}">
                  <a16:creationId xmlns:a16="http://schemas.microsoft.com/office/drawing/2014/main" id="{6F734587-BEF9-4CC5-81C2-80D9B11DE569}"/>
                </a:ext>
              </a:extLst>
            </p:cNvPr>
            <p:cNvSpPr>
              <a:spLocks noChangeShapeType="1"/>
            </p:cNvSpPr>
            <p:nvPr/>
          </p:nvSpPr>
          <p:spPr bwMode="auto">
            <a:xfrm>
              <a:off x="3268795" y="2409201"/>
              <a:ext cx="0" cy="292281"/>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48">
              <a:extLst>
                <a:ext uri="{FF2B5EF4-FFF2-40B4-BE49-F238E27FC236}">
                  <a16:creationId xmlns:a16="http://schemas.microsoft.com/office/drawing/2014/main" id="{0834A3D3-EE20-4C43-B7C9-DC843E11063C}"/>
                </a:ext>
              </a:extLst>
            </p:cNvPr>
            <p:cNvSpPr>
              <a:spLocks noChangeShapeType="1"/>
            </p:cNvSpPr>
            <p:nvPr/>
          </p:nvSpPr>
          <p:spPr bwMode="auto">
            <a:xfrm>
              <a:off x="3600801"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49">
              <a:extLst>
                <a:ext uri="{FF2B5EF4-FFF2-40B4-BE49-F238E27FC236}">
                  <a16:creationId xmlns:a16="http://schemas.microsoft.com/office/drawing/2014/main" id="{2D967752-3236-46DA-8534-4729749C1E3C}"/>
                </a:ext>
              </a:extLst>
            </p:cNvPr>
            <p:cNvSpPr>
              <a:spLocks noChangeShapeType="1"/>
            </p:cNvSpPr>
            <p:nvPr/>
          </p:nvSpPr>
          <p:spPr bwMode="auto">
            <a:xfrm>
              <a:off x="2948594"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50">
              <a:extLst>
                <a:ext uri="{FF2B5EF4-FFF2-40B4-BE49-F238E27FC236}">
                  <a16:creationId xmlns:a16="http://schemas.microsoft.com/office/drawing/2014/main" id="{5BB1A726-0FF9-4039-AD0C-81FC12509B04}"/>
                </a:ext>
              </a:extLst>
            </p:cNvPr>
            <p:cNvSpPr>
              <a:spLocks noChangeShapeType="1"/>
            </p:cNvSpPr>
            <p:nvPr/>
          </p:nvSpPr>
          <p:spPr bwMode="auto">
            <a:xfrm>
              <a:off x="3081396"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51">
              <a:extLst>
                <a:ext uri="{FF2B5EF4-FFF2-40B4-BE49-F238E27FC236}">
                  <a16:creationId xmlns:a16="http://schemas.microsoft.com/office/drawing/2014/main" id="{C1594F73-56A8-4F3D-943A-84AEAD78F9B3}"/>
                </a:ext>
              </a:extLst>
            </p:cNvPr>
            <p:cNvSpPr>
              <a:spLocks noChangeShapeType="1"/>
            </p:cNvSpPr>
            <p:nvPr/>
          </p:nvSpPr>
          <p:spPr bwMode="auto">
            <a:xfrm>
              <a:off x="3211247"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52">
              <a:extLst>
                <a:ext uri="{FF2B5EF4-FFF2-40B4-BE49-F238E27FC236}">
                  <a16:creationId xmlns:a16="http://schemas.microsoft.com/office/drawing/2014/main" id="{5A907987-EFA3-4754-B964-D86E68DF7042}"/>
                </a:ext>
              </a:extLst>
            </p:cNvPr>
            <p:cNvSpPr>
              <a:spLocks noChangeShapeType="1"/>
            </p:cNvSpPr>
            <p:nvPr/>
          </p:nvSpPr>
          <p:spPr bwMode="auto">
            <a:xfrm>
              <a:off x="3338147"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53">
              <a:extLst>
                <a:ext uri="{FF2B5EF4-FFF2-40B4-BE49-F238E27FC236}">
                  <a16:creationId xmlns:a16="http://schemas.microsoft.com/office/drawing/2014/main" id="{E2F28C83-F7DA-4484-A2E9-EA20B26E2341}"/>
                </a:ext>
              </a:extLst>
            </p:cNvPr>
            <p:cNvSpPr>
              <a:spLocks noChangeShapeType="1"/>
            </p:cNvSpPr>
            <p:nvPr/>
          </p:nvSpPr>
          <p:spPr bwMode="auto">
            <a:xfrm>
              <a:off x="3472426"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7" name="Line 55">
              <a:extLst>
                <a:ext uri="{FF2B5EF4-FFF2-40B4-BE49-F238E27FC236}">
                  <a16:creationId xmlns:a16="http://schemas.microsoft.com/office/drawing/2014/main" id="{7A2095F9-35B5-4AF5-B781-E4F42D2C476A}"/>
                </a:ext>
              </a:extLst>
            </p:cNvPr>
            <p:cNvSpPr>
              <a:spLocks noChangeShapeType="1"/>
            </p:cNvSpPr>
            <p:nvPr/>
          </p:nvSpPr>
          <p:spPr bwMode="auto">
            <a:xfrm>
              <a:off x="3730652" y="2762005"/>
              <a:ext cx="0" cy="14761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8" name="Line 56">
              <a:extLst>
                <a:ext uri="{FF2B5EF4-FFF2-40B4-BE49-F238E27FC236}">
                  <a16:creationId xmlns:a16="http://schemas.microsoft.com/office/drawing/2014/main" id="{AFB2403C-302B-448A-94E2-B5C3338933DF}"/>
                </a:ext>
              </a:extLst>
            </p:cNvPr>
            <p:cNvSpPr>
              <a:spLocks noChangeShapeType="1"/>
            </p:cNvSpPr>
            <p:nvPr/>
          </p:nvSpPr>
          <p:spPr bwMode="auto">
            <a:xfrm>
              <a:off x="5418719" y="2639483"/>
              <a:ext cx="0" cy="27751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9" name="Line 57">
              <a:extLst>
                <a:ext uri="{FF2B5EF4-FFF2-40B4-BE49-F238E27FC236}">
                  <a16:creationId xmlns:a16="http://schemas.microsoft.com/office/drawing/2014/main" id="{EDE562AC-62D4-4649-ABF4-0F4351C24E94}"/>
                </a:ext>
              </a:extLst>
            </p:cNvPr>
            <p:cNvSpPr>
              <a:spLocks noChangeShapeType="1"/>
            </p:cNvSpPr>
            <p:nvPr/>
          </p:nvSpPr>
          <p:spPr bwMode="auto">
            <a:xfrm rot="1800000">
              <a:off x="5837785" y="2655721"/>
              <a:ext cx="0" cy="21994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0" name="Line 58">
              <a:extLst>
                <a:ext uri="{FF2B5EF4-FFF2-40B4-BE49-F238E27FC236}">
                  <a16:creationId xmlns:a16="http://schemas.microsoft.com/office/drawing/2014/main" id="{1B080637-C1B8-49A2-9CBD-26F2F29F85A5}"/>
                </a:ext>
              </a:extLst>
            </p:cNvPr>
            <p:cNvSpPr>
              <a:spLocks noChangeShapeType="1"/>
            </p:cNvSpPr>
            <p:nvPr/>
          </p:nvSpPr>
          <p:spPr bwMode="auto">
            <a:xfrm rot="1800000">
              <a:off x="5889430" y="2655721"/>
              <a:ext cx="0" cy="21994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1" name="Text Box 59">
              <a:extLst>
                <a:ext uri="{FF2B5EF4-FFF2-40B4-BE49-F238E27FC236}">
                  <a16:creationId xmlns:a16="http://schemas.microsoft.com/office/drawing/2014/main" id="{B5BF4CE5-DFF2-4D9A-A644-B1D941B6CD59}"/>
                </a:ext>
              </a:extLst>
            </p:cNvPr>
            <p:cNvSpPr txBox="1">
              <a:spLocks noChangeArrowheads="1"/>
            </p:cNvSpPr>
            <p:nvPr/>
          </p:nvSpPr>
          <p:spPr bwMode="auto">
            <a:xfrm rot="2892025">
              <a:off x="3038637" y="3149395"/>
              <a:ext cx="878066"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spcBef>
                  <a:spcPct val="50000"/>
                </a:spcBef>
              </a:pPr>
              <a:r>
                <a:rPr lang="en-US" altLang="en-US" sz="900">
                  <a:solidFill>
                    <a:schemeClr val="bg1"/>
                  </a:solidFill>
                </a:rPr>
                <a:t>Implantation</a:t>
              </a:r>
            </a:p>
          </p:txBody>
        </p:sp>
        <p:sp>
          <p:nvSpPr>
            <p:cNvPr id="25632" name="Text Box 60">
              <a:extLst>
                <a:ext uri="{FF2B5EF4-FFF2-40B4-BE49-F238E27FC236}">
                  <a16:creationId xmlns:a16="http://schemas.microsoft.com/office/drawing/2014/main" id="{0BBCB8E6-FDDD-4696-AA47-05636539A94D}"/>
                </a:ext>
              </a:extLst>
            </p:cNvPr>
            <p:cNvSpPr txBox="1">
              <a:spLocks noChangeArrowheads="1"/>
            </p:cNvSpPr>
            <p:nvPr/>
          </p:nvSpPr>
          <p:spPr bwMode="auto">
            <a:xfrm rot="2892025">
              <a:off x="5262153" y="3009127"/>
              <a:ext cx="501752"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eaLnBrk="1" hangingPunct="1">
                <a:spcBef>
                  <a:spcPct val="50000"/>
                </a:spcBef>
              </a:pPr>
              <a:r>
                <a:rPr lang="en-US" altLang="en-US" sz="900">
                  <a:solidFill>
                    <a:schemeClr val="bg1"/>
                  </a:solidFill>
                </a:rPr>
                <a:t>Birth</a:t>
              </a:r>
            </a:p>
          </p:txBody>
        </p:sp>
        <p:sp>
          <p:nvSpPr>
            <p:cNvPr id="25633" name="Text Box 61">
              <a:extLst>
                <a:ext uri="{FF2B5EF4-FFF2-40B4-BE49-F238E27FC236}">
                  <a16:creationId xmlns:a16="http://schemas.microsoft.com/office/drawing/2014/main" id="{0D7B1108-514B-48BF-8B16-76952DC8CC27}"/>
                </a:ext>
              </a:extLst>
            </p:cNvPr>
            <p:cNvSpPr txBox="1">
              <a:spLocks noChangeArrowheads="1"/>
            </p:cNvSpPr>
            <p:nvPr/>
          </p:nvSpPr>
          <p:spPr bwMode="auto">
            <a:xfrm>
              <a:off x="5246433" y="2443888"/>
              <a:ext cx="355461" cy="2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21</a:t>
              </a:r>
            </a:p>
          </p:txBody>
        </p:sp>
        <p:sp>
          <p:nvSpPr>
            <p:cNvPr id="25634" name="Text Box 62">
              <a:extLst>
                <a:ext uri="{FF2B5EF4-FFF2-40B4-BE49-F238E27FC236}">
                  <a16:creationId xmlns:a16="http://schemas.microsoft.com/office/drawing/2014/main" id="{0E98BA25-19AB-4D58-8B01-ACE7B4197686}"/>
                </a:ext>
              </a:extLst>
            </p:cNvPr>
            <p:cNvSpPr txBox="1">
              <a:spLocks noChangeArrowheads="1"/>
            </p:cNvSpPr>
            <p:nvPr/>
          </p:nvSpPr>
          <p:spPr bwMode="auto">
            <a:xfrm>
              <a:off x="2569369" y="2426423"/>
              <a:ext cx="231684" cy="22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0</a:t>
              </a:r>
            </a:p>
          </p:txBody>
        </p:sp>
        <p:sp>
          <p:nvSpPr>
            <p:cNvPr id="25635" name="Text Box 63">
              <a:extLst>
                <a:ext uri="{FF2B5EF4-FFF2-40B4-BE49-F238E27FC236}">
                  <a16:creationId xmlns:a16="http://schemas.microsoft.com/office/drawing/2014/main" id="{ABC04117-703F-40F6-9A1D-1AD5B8DC784F}"/>
                </a:ext>
              </a:extLst>
            </p:cNvPr>
            <p:cNvSpPr txBox="1">
              <a:spLocks noChangeArrowheads="1"/>
            </p:cNvSpPr>
            <p:nvPr/>
          </p:nvSpPr>
          <p:spPr bwMode="auto">
            <a:xfrm>
              <a:off x="6058915" y="2450238"/>
              <a:ext cx="385612" cy="2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43</a:t>
              </a:r>
            </a:p>
          </p:txBody>
        </p:sp>
        <p:sp>
          <p:nvSpPr>
            <p:cNvPr id="25636" name="Rectangle 64">
              <a:extLst>
                <a:ext uri="{FF2B5EF4-FFF2-40B4-BE49-F238E27FC236}">
                  <a16:creationId xmlns:a16="http://schemas.microsoft.com/office/drawing/2014/main" id="{7E0C680A-255A-4251-8984-35EF7884BE46}"/>
                </a:ext>
              </a:extLst>
            </p:cNvPr>
            <p:cNvSpPr>
              <a:spLocks noChangeArrowheads="1"/>
            </p:cNvSpPr>
            <p:nvPr/>
          </p:nvSpPr>
          <p:spPr bwMode="auto">
            <a:xfrm>
              <a:off x="2770352" y="2013588"/>
              <a:ext cx="10115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rgbClr val="FFFF00"/>
                  </a:solidFill>
                </a:rPr>
                <a:t>Irradiation of</a:t>
              </a:r>
            </a:p>
            <a:p>
              <a:pPr algn="ctr"/>
              <a:r>
                <a:rPr lang="en-US" altLang="en-US" sz="1000" b="1">
                  <a:solidFill>
                    <a:srgbClr val="FFFF00"/>
                  </a:solidFill>
                </a:rPr>
                <a:t> ES Cells </a:t>
              </a:r>
            </a:p>
          </p:txBody>
        </p:sp>
        <p:sp>
          <p:nvSpPr>
            <p:cNvPr id="25637" name="Rectangle 65">
              <a:extLst>
                <a:ext uri="{FF2B5EF4-FFF2-40B4-BE49-F238E27FC236}">
                  <a16:creationId xmlns:a16="http://schemas.microsoft.com/office/drawing/2014/main" id="{33AFFA58-9B52-4EE9-9987-783C38FFBDD5}"/>
                </a:ext>
              </a:extLst>
            </p:cNvPr>
            <p:cNvSpPr>
              <a:spLocks noChangeArrowheads="1"/>
            </p:cNvSpPr>
            <p:nvPr/>
          </p:nvSpPr>
          <p:spPr bwMode="auto">
            <a:xfrm>
              <a:off x="4057860" y="2796384"/>
              <a:ext cx="941020" cy="45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200" b="1">
                  <a:solidFill>
                    <a:srgbClr val="FFFF00"/>
                  </a:solidFill>
                </a:rPr>
                <a:t>Time </a:t>
              </a:r>
              <a:r>
                <a:rPr lang="en-US" altLang="en-US" sz="1200">
                  <a:solidFill>
                    <a:srgbClr val="FFFF00"/>
                  </a:solidFill>
                </a:rPr>
                <a:t>(days)</a:t>
              </a:r>
              <a:endParaRPr lang="en-US" altLang="en-US" sz="1200" b="1">
                <a:solidFill>
                  <a:srgbClr val="FFFF00"/>
                </a:solidFill>
              </a:endParaRPr>
            </a:p>
          </p:txBody>
        </p:sp>
        <p:sp>
          <p:nvSpPr>
            <p:cNvPr id="25638" name="Line 66">
              <a:extLst>
                <a:ext uri="{FF2B5EF4-FFF2-40B4-BE49-F238E27FC236}">
                  <a16:creationId xmlns:a16="http://schemas.microsoft.com/office/drawing/2014/main" id="{BED82650-4B56-4827-BB0B-A689EB46D76F}"/>
                </a:ext>
              </a:extLst>
            </p:cNvPr>
            <p:cNvSpPr>
              <a:spLocks noChangeShapeType="1"/>
            </p:cNvSpPr>
            <p:nvPr/>
          </p:nvSpPr>
          <p:spPr bwMode="auto">
            <a:xfrm>
              <a:off x="2576746" y="2764958"/>
              <a:ext cx="3796675" cy="0"/>
            </a:xfrm>
            <a:prstGeom prst="line">
              <a:avLst/>
            </a:prstGeom>
            <a:noFill/>
            <a:ln w="38100">
              <a:solidFill>
                <a:srgbClr val="ED54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30">
            <a:extLst>
              <a:ext uri="{FF2B5EF4-FFF2-40B4-BE49-F238E27FC236}">
                <a16:creationId xmlns:a16="http://schemas.microsoft.com/office/drawing/2014/main" id="{33342511-7760-40DA-AE29-6A099248C26B}"/>
              </a:ext>
            </a:extLst>
          </p:cNvPr>
          <p:cNvGrpSpPr>
            <a:grpSpLocks/>
          </p:cNvGrpSpPr>
          <p:nvPr/>
        </p:nvGrpSpPr>
        <p:grpSpPr bwMode="auto">
          <a:xfrm>
            <a:off x="1814513" y="1917700"/>
            <a:ext cx="2233612" cy="2390775"/>
            <a:chOff x="1813868" y="2400553"/>
            <a:chExt cx="2233612" cy="2391183"/>
          </a:xfrm>
        </p:grpSpPr>
        <p:grpSp>
          <p:nvGrpSpPr>
            <p:cNvPr id="27723" name="Group 29">
              <a:extLst>
                <a:ext uri="{FF2B5EF4-FFF2-40B4-BE49-F238E27FC236}">
                  <a16:creationId xmlns:a16="http://schemas.microsoft.com/office/drawing/2014/main" id="{56A5B35F-FAA8-447B-B918-ABC0FA29E6B8}"/>
                </a:ext>
              </a:extLst>
            </p:cNvPr>
            <p:cNvGrpSpPr>
              <a:grpSpLocks/>
            </p:cNvGrpSpPr>
            <p:nvPr/>
          </p:nvGrpSpPr>
          <p:grpSpPr bwMode="auto">
            <a:xfrm>
              <a:off x="1813868" y="2400553"/>
              <a:ext cx="2182236" cy="2391183"/>
              <a:chOff x="1813868" y="2400553"/>
              <a:chExt cx="2182236" cy="2391183"/>
            </a:xfrm>
          </p:grpSpPr>
          <p:grpSp>
            <p:nvGrpSpPr>
              <p:cNvPr id="27746" name="Group 28">
                <a:extLst>
                  <a:ext uri="{FF2B5EF4-FFF2-40B4-BE49-F238E27FC236}">
                    <a16:creationId xmlns:a16="http://schemas.microsoft.com/office/drawing/2014/main" id="{C1AFA43A-9CA7-4022-AA7C-0A34303A263A}"/>
                  </a:ext>
                </a:extLst>
              </p:cNvPr>
              <p:cNvGrpSpPr>
                <a:grpSpLocks/>
              </p:cNvGrpSpPr>
              <p:nvPr/>
            </p:nvGrpSpPr>
            <p:grpSpPr bwMode="auto">
              <a:xfrm>
                <a:off x="2391719" y="4224738"/>
                <a:ext cx="328612" cy="350918"/>
                <a:chOff x="2391719" y="4224738"/>
                <a:chExt cx="328612" cy="350918"/>
              </a:xfrm>
            </p:grpSpPr>
            <p:sp>
              <p:nvSpPr>
                <p:cNvPr id="27787" name="Text Box 1134">
                  <a:extLst>
                    <a:ext uri="{FF2B5EF4-FFF2-40B4-BE49-F238E27FC236}">
                      <a16:creationId xmlns:a16="http://schemas.microsoft.com/office/drawing/2014/main" id="{FD27C939-5213-4F56-BD05-CB27A6ED8C4E}"/>
                    </a:ext>
                  </a:extLst>
                </p:cNvPr>
                <p:cNvSpPr txBox="1">
                  <a:spLocks noChangeArrowheads="1"/>
                </p:cNvSpPr>
                <p:nvPr/>
              </p:nvSpPr>
              <p:spPr bwMode="auto">
                <a:xfrm>
                  <a:off x="2391719" y="4361294"/>
                  <a:ext cx="328612" cy="2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0.0</a:t>
                  </a:r>
                </a:p>
              </p:txBody>
            </p:sp>
            <p:sp>
              <p:nvSpPr>
                <p:cNvPr id="27788" name="Line 1120">
                  <a:extLst>
                    <a:ext uri="{FF2B5EF4-FFF2-40B4-BE49-F238E27FC236}">
                      <a16:creationId xmlns:a16="http://schemas.microsoft.com/office/drawing/2014/main" id="{669D9F26-E3F8-4F17-911E-391D2BC4E429}"/>
                    </a:ext>
                  </a:extLst>
                </p:cNvPr>
                <p:cNvSpPr>
                  <a:spLocks noChangeShapeType="1"/>
                </p:cNvSpPr>
                <p:nvPr/>
              </p:nvSpPr>
              <p:spPr bwMode="auto">
                <a:xfrm rot="16200000" flipH="1">
                  <a:off x="2482189" y="4296192"/>
                  <a:ext cx="14290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47" name="Group 27">
                <a:extLst>
                  <a:ext uri="{FF2B5EF4-FFF2-40B4-BE49-F238E27FC236}">
                    <a16:creationId xmlns:a16="http://schemas.microsoft.com/office/drawing/2014/main" id="{B6EE2121-F742-4C54-B5A6-1E6046970A39}"/>
                  </a:ext>
                </a:extLst>
              </p:cNvPr>
              <p:cNvGrpSpPr>
                <a:grpSpLocks/>
              </p:cNvGrpSpPr>
              <p:nvPr/>
            </p:nvGrpSpPr>
            <p:grpSpPr bwMode="auto">
              <a:xfrm>
                <a:off x="1813868" y="2400553"/>
                <a:ext cx="2182236" cy="2391183"/>
                <a:chOff x="1813868" y="2400553"/>
                <a:chExt cx="2182236" cy="2391183"/>
              </a:xfrm>
            </p:grpSpPr>
            <p:sp>
              <p:nvSpPr>
                <p:cNvPr id="27748" name="Line 1096">
                  <a:extLst>
                    <a:ext uri="{FF2B5EF4-FFF2-40B4-BE49-F238E27FC236}">
                      <a16:creationId xmlns:a16="http://schemas.microsoft.com/office/drawing/2014/main" id="{628B1CA9-D174-41C4-9F0C-6AEB1334DFE6}"/>
                    </a:ext>
                  </a:extLst>
                </p:cNvPr>
                <p:cNvSpPr>
                  <a:spLocks noChangeShapeType="1"/>
                </p:cNvSpPr>
                <p:nvPr/>
              </p:nvSpPr>
              <p:spPr bwMode="auto">
                <a:xfrm flipH="1">
                  <a:off x="2255383" y="4301540"/>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9" name="Line 1123">
                  <a:extLst>
                    <a:ext uri="{FF2B5EF4-FFF2-40B4-BE49-F238E27FC236}">
                      <a16:creationId xmlns:a16="http://schemas.microsoft.com/office/drawing/2014/main" id="{24F8D5C4-6D89-4003-94E4-399E4CFBFACF}"/>
                    </a:ext>
                  </a:extLst>
                </p:cNvPr>
                <p:cNvSpPr>
                  <a:spLocks noChangeShapeType="1"/>
                </p:cNvSpPr>
                <p:nvPr/>
              </p:nvSpPr>
              <p:spPr bwMode="auto">
                <a:xfrm flipH="1">
                  <a:off x="2255383" y="4305771"/>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0" name="Line 1120">
                  <a:extLst>
                    <a:ext uri="{FF2B5EF4-FFF2-40B4-BE49-F238E27FC236}">
                      <a16:creationId xmlns:a16="http://schemas.microsoft.com/office/drawing/2014/main" id="{560440C0-F88C-4FF9-8213-9F3E822E5B7B}"/>
                    </a:ext>
                  </a:extLst>
                </p:cNvPr>
                <p:cNvSpPr>
                  <a:spLocks noChangeShapeType="1"/>
                </p:cNvSpPr>
                <p:nvPr/>
              </p:nvSpPr>
              <p:spPr bwMode="auto">
                <a:xfrm flipH="1">
                  <a:off x="2255894" y="4298240"/>
                  <a:ext cx="14376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7751" name="Text Box 1134">
                  <a:extLst>
                    <a:ext uri="{FF2B5EF4-FFF2-40B4-BE49-F238E27FC236}">
                      <a16:creationId xmlns:a16="http://schemas.microsoft.com/office/drawing/2014/main" id="{AFBA416E-2081-411D-A2EE-42E484AA0707}"/>
                    </a:ext>
                  </a:extLst>
                </p:cNvPr>
                <p:cNvSpPr txBox="1">
                  <a:spLocks noChangeArrowheads="1"/>
                </p:cNvSpPr>
                <p:nvPr/>
              </p:nvSpPr>
              <p:spPr bwMode="auto">
                <a:xfrm>
                  <a:off x="2068740" y="4194688"/>
                  <a:ext cx="209981" cy="19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700" b="1">
                      <a:solidFill>
                        <a:schemeClr val="bg1"/>
                      </a:solidFill>
                    </a:rPr>
                    <a:t>0</a:t>
                  </a:r>
                </a:p>
              </p:txBody>
            </p:sp>
            <p:grpSp>
              <p:nvGrpSpPr>
                <p:cNvPr id="27752" name="Group 26">
                  <a:extLst>
                    <a:ext uri="{FF2B5EF4-FFF2-40B4-BE49-F238E27FC236}">
                      <a16:creationId xmlns:a16="http://schemas.microsoft.com/office/drawing/2014/main" id="{4A6CDE93-C421-4561-AC75-0BC4463D1469}"/>
                    </a:ext>
                  </a:extLst>
                </p:cNvPr>
                <p:cNvGrpSpPr>
                  <a:grpSpLocks/>
                </p:cNvGrpSpPr>
                <p:nvPr/>
              </p:nvGrpSpPr>
              <p:grpSpPr bwMode="auto">
                <a:xfrm>
                  <a:off x="1813868" y="2400553"/>
                  <a:ext cx="2182236" cy="2391183"/>
                  <a:chOff x="1813868" y="2400553"/>
                  <a:chExt cx="2182236" cy="2391183"/>
                </a:xfrm>
              </p:grpSpPr>
              <p:sp>
                <p:nvSpPr>
                  <p:cNvPr id="27753" name="Line 1097">
                    <a:extLst>
                      <a:ext uri="{FF2B5EF4-FFF2-40B4-BE49-F238E27FC236}">
                        <a16:creationId xmlns:a16="http://schemas.microsoft.com/office/drawing/2014/main" id="{1EB52C04-75C2-4726-A0D5-BC8F1352356A}"/>
                      </a:ext>
                    </a:extLst>
                  </p:cNvPr>
                  <p:cNvSpPr>
                    <a:spLocks noChangeShapeType="1"/>
                  </p:cNvSpPr>
                  <p:nvPr/>
                </p:nvSpPr>
                <p:spPr bwMode="auto">
                  <a:xfrm rot="16200000" flipV="1">
                    <a:off x="2260903" y="4316813"/>
                    <a:ext cx="93564"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754" name="Group 25">
                    <a:extLst>
                      <a:ext uri="{FF2B5EF4-FFF2-40B4-BE49-F238E27FC236}">
                        <a16:creationId xmlns:a16="http://schemas.microsoft.com/office/drawing/2014/main" id="{E9390E67-8B98-4F46-85EF-0F75F5AC3D64}"/>
                      </a:ext>
                    </a:extLst>
                  </p:cNvPr>
                  <p:cNvGrpSpPr>
                    <a:grpSpLocks/>
                  </p:cNvGrpSpPr>
                  <p:nvPr/>
                </p:nvGrpSpPr>
                <p:grpSpPr bwMode="auto">
                  <a:xfrm>
                    <a:off x="1813868" y="2400553"/>
                    <a:ext cx="2182236" cy="2391183"/>
                    <a:chOff x="1813868" y="2400553"/>
                    <a:chExt cx="2182236" cy="2391183"/>
                  </a:xfrm>
                </p:grpSpPr>
                <p:sp>
                  <p:nvSpPr>
                    <p:cNvPr id="27758" name="Line 1120">
                      <a:extLst>
                        <a:ext uri="{FF2B5EF4-FFF2-40B4-BE49-F238E27FC236}">
                          <a16:creationId xmlns:a16="http://schemas.microsoft.com/office/drawing/2014/main" id="{1D0EDD1C-1297-4A2E-8D27-6D8609D54D25}"/>
                        </a:ext>
                      </a:extLst>
                    </p:cNvPr>
                    <p:cNvSpPr>
                      <a:spLocks noChangeShapeType="1"/>
                    </p:cNvSpPr>
                    <p:nvPr/>
                  </p:nvSpPr>
                  <p:spPr bwMode="auto">
                    <a:xfrm rot="16200000" flipH="1">
                      <a:off x="2871126" y="4296192"/>
                      <a:ext cx="14290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9" name="Line 1120">
                      <a:extLst>
                        <a:ext uri="{FF2B5EF4-FFF2-40B4-BE49-F238E27FC236}">
                          <a16:creationId xmlns:a16="http://schemas.microsoft.com/office/drawing/2014/main" id="{0631E8DE-7B94-46A4-BF1D-42F58E62EDA3}"/>
                        </a:ext>
                      </a:extLst>
                    </p:cNvPr>
                    <p:cNvSpPr>
                      <a:spLocks noChangeShapeType="1"/>
                    </p:cNvSpPr>
                    <p:nvPr/>
                  </p:nvSpPr>
                  <p:spPr bwMode="auto">
                    <a:xfrm rot="16200000" flipH="1">
                      <a:off x="3226726" y="4296192"/>
                      <a:ext cx="14290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0" name="Text Box 1141">
                      <a:extLst>
                        <a:ext uri="{FF2B5EF4-FFF2-40B4-BE49-F238E27FC236}">
                          <a16:creationId xmlns:a16="http://schemas.microsoft.com/office/drawing/2014/main" id="{69066C8C-EEF7-455D-9C7B-DD1BBAB67733}"/>
                        </a:ext>
                      </a:extLst>
                    </p:cNvPr>
                    <p:cNvSpPr txBox="1">
                      <a:spLocks noChangeArrowheads="1"/>
                    </p:cNvSpPr>
                    <p:nvPr/>
                  </p:nvSpPr>
                  <p:spPr bwMode="auto">
                    <a:xfrm>
                      <a:off x="2394928" y="4545486"/>
                      <a:ext cx="1118102" cy="2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Exposure </a:t>
                      </a:r>
                      <a:r>
                        <a:rPr lang="en-US" altLang="en-US" sz="1000">
                          <a:solidFill>
                            <a:schemeClr val="bg1"/>
                          </a:solidFill>
                        </a:rPr>
                        <a:t>(cGy)</a:t>
                      </a:r>
                      <a:endParaRPr lang="en-US" altLang="en-US" sz="800">
                        <a:solidFill>
                          <a:schemeClr val="bg1"/>
                        </a:solidFill>
                      </a:endParaRPr>
                    </a:p>
                  </p:txBody>
                </p:sp>
                <p:sp>
                  <p:nvSpPr>
                    <p:cNvPr id="27761" name="Rectangle 1109">
                      <a:extLst>
                        <a:ext uri="{FF2B5EF4-FFF2-40B4-BE49-F238E27FC236}">
                          <a16:creationId xmlns:a16="http://schemas.microsoft.com/office/drawing/2014/main" id="{1F592B26-DD6D-4B15-AC92-D3E1EF6EC905}"/>
                        </a:ext>
                      </a:extLst>
                    </p:cNvPr>
                    <p:cNvSpPr>
                      <a:spLocks noChangeArrowheads="1"/>
                    </p:cNvSpPr>
                    <p:nvPr/>
                  </p:nvSpPr>
                  <p:spPr bwMode="auto">
                    <a:xfrm>
                      <a:off x="2420293" y="3179926"/>
                      <a:ext cx="268287" cy="628793"/>
                    </a:xfrm>
                    <a:prstGeom prst="rect">
                      <a:avLst/>
                    </a:prstGeom>
                    <a:solidFill>
                      <a:srgbClr val="996633"/>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7762" name="Rectangle 1109">
                      <a:extLst>
                        <a:ext uri="{FF2B5EF4-FFF2-40B4-BE49-F238E27FC236}">
                          <a16:creationId xmlns:a16="http://schemas.microsoft.com/office/drawing/2014/main" id="{DE822135-5707-4A66-9E96-199F3863E374}"/>
                        </a:ext>
                      </a:extLst>
                    </p:cNvPr>
                    <p:cNvSpPr>
                      <a:spLocks noChangeArrowheads="1"/>
                    </p:cNvSpPr>
                    <p:nvPr/>
                  </p:nvSpPr>
                  <p:spPr bwMode="auto">
                    <a:xfrm>
                      <a:off x="2420293" y="3808718"/>
                      <a:ext cx="271462" cy="501764"/>
                    </a:xfrm>
                    <a:prstGeom prst="rect">
                      <a:avLst/>
                    </a:prstGeom>
                    <a:solidFill>
                      <a:srgbClr val="FFCC00"/>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7763" name="Line 1117">
                      <a:extLst>
                        <a:ext uri="{FF2B5EF4-FFF2-40B4-BE49-F238E27FC236}">
                          <a16:creationId xmlns:a16="http://schemas.microsoft.com/office/drawing/2014/main" id="{2366081E-74BC-4777-8BAA-A8D8F82594C2}"/>
                        </a:ext>
                      </a:extLst>
                    </p:cNvPr>
                    <p:cNvSpPr>
                      <a:spLocks noChangeShapeType="1"/>
                    </p:cNvSpPr>
                    <p:nvPr/>
                  </p:nvSpPr>
                  <p:spPr bwMode="auto">
                    <a:xfrm>
                      <a:off x="2314242" y="2728452"/>
                      <a:ext cx="0" cy="158631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4" name="Line 1095">
                      <a:extLst>
                        <a:ext uri="{FF2B5EF4-FFF2-40B4-BE49-F238E27FC236}">
                          <a16:creationId xmlns:a16="http://schemas.microsoft.com/office/drawing/2014/main" id="{A9496A0A-7A43-4987-9928-F112DAAB9EDD}"/>
                        </a:ext>
                      </a:extLst>
                    </p:cNvPr>
                    <p:cNvSpPr>
                      <a:spLocks noChangeShapeType="1"/>
                    </p:cNvSpPr>
                    <p:nvPr/>
                  </p:nvSpPr>
                  <p:spPr bwMode="auto">
                    <a:xfrm flipH="1">
                      <a:off x="2255383" y="3920682"/>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5" name="Line 1122">
                      <a:extLst>
                        <a:ext uri="{FF2B5EF4-FFF2-40B4-BE49-F238E27FC236}">
                          <a16:creationId xmlns:a16="http://schemas.microsoft.com/office/drawing/2014/main" id="{E277519D-2BAC-4CCC-AADB-791F515B77DA}"/>
                        </a:ext>
                      </a:extLst>
                    </p:cNvPr>
                    <p:cNvSpPr>
                      <a:spLocks noChangeShapeType="1"/>
                    </p:cNvSpPr>
                    <p:nvPr/>
                  </p:nvSpPr>
                  <p:spPr bwMode="auto">
                    <a:xfrm flipH="1">
                      <a:off x="2255383" y="4107936"/>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6" name="Text Box 1130">
                      <a:extLst>
                        <a:ext uri="{FF2B5EF4-FFF2-40B4-BE49-F238E27FC236}">
                          <a16:creationId xmlns:a16="http://schemas.microsoft.com/office/drawing/2014/main" id="{60C189F7-41B7-4D31-851E-D9DE3D4F96C4}"/>
                        </a:ext>
                      </a:extLst>
                    </p:cNvPr>
                    <p:cNvSpPr txBox="1">
                      <a:spLocks noChangeArrowheads="1"/>
                    </p:cNvSpPr>
                    <p:nvPr/>
                  </p:nvSpPr>
                  <p:spPr bwMode="auto">
                    <a:xfrm>
                      <a:off x="1936707" y="2799263"/>
                      <a:ext cx="342014"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14</a:t>
                      </a:r>
                    </a:p>
                  </p:txBody>
                </p:sp>
                <p:sp>
                  <p:nvSpPr>
                    <p:cNvPr id="27767" name="Text Box 1131">
                      <a:extLst>
                        <a:ext uri="{FF2B5EF4-FFF2-40B4-BE49-F238E27FC236}">
                          <a16:creationId xmlns:a16="http://schemas.microsoft.com/office/drawing/2014/main" id="{4FB3F8EA-EA0B-4A72-84E1-91B051AD026B}"/>
                        </a:ext>
                      </a:extLst>
                    </p:cNvPr>
                    <p:cNvSpPr txBox="1">
                      <a:spLocks noChangeArrowheads="1"/>
                    </p:cNvSpPr>
                    <p:nvPr/>
                  </p:nvSpPr>
                  <p:spPr bwMode="auto">
                    <a:xfrm>
                      <a:off x="1898528" y="3005561"/>
                      <a:ext cx="380191"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12</a:t>
                      </a:r>
                    </a:p>
                  </p:txBody>
                </p:sp>
                <p:sp>
                  <p:nvSpPr>
                    <p:cNvPr id="27768" name="Text Box 1132">
                      <a:extLst>
                        <a:ext uri="{FF2B5EF4-FFF2-40B4-BE49-F238E27FC236}">
                          <a16:creationId xmlns:a16="http://schemas.microsoft.com/office/drawing/2014/main" id="{2EBD90BA-DF88-4E6B-B265-C57A5BE67A83}"/>
                        </a:ext>
                      </a:extLst>
                    </p:cNvPr>
                    <p:cNvSpPr txBox="1">
                      <a:spLocks noChangeArrowheads="1"/>
                    </p:cNvSpPr>
                    <p:nvPr/>
                  </p:nvSpPr>
                  <p:spPr bwMode="auto">
                    <a:xfrm>
                      <a:off x="1892165" y="3206570"/>
                      <a:ext cx="386554"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10</a:t>
                      </a:r>
                    </a:p>
                  </p:txBody>
                </p:sp>
                <p:sp>
                  <p:nvSpPr>
                    <p:cNvPr id="27769" name="Text Box 1133">
                      <a:extLst>
                        <a:ext uri="{FF2B5EF4-FFF2-40B4-BE49-F238E27FC236}">
                          <a16:creationId xmlns:a16="http://schemas.microsoft.com/office/drawing/2014/main" id="{BC11B98D-EDA3-4BEB-A281-175C6E3E0753}"/>
                        </a:ext>
                      </a:extLst>
                    </p:cNvPr>
                    <p:cNvSpPr txBox="1">
                      <a:spLocks noChangeArrowheads="1"/>
                    </p:cNvSpPr>
                    <p:nvPr/>
                  </p:nvSpPr>
                  <p:spPr bwMode="auto">
                    <a:xfrm>
                      <a:off x="1986020" y="3999498"/>
                      <a:ext cx="292700"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2</a:t>
                      </a:r>
                    </a:p>
                  </p:txBody>
                </p:sp>
                <p:sp>
                  <p:nvSpPr>
                    <p:cNvPr id="27770" name="Line 1093">
                      <a:extLst>
                        <a:ext uri="{FF2B5EF4-FFF2-40B4-BE49-F238E27FC236}">
                          <a16:creationId xmlns:a16="http://schemas.microsoft.com/office/drawing/2014/main" id="{6640CCF4-B5C7-437E-8518-8764DEA36C22}"/>
                        </a:ext>
                      </a:extLst>
                    </p:cNvPr>
                    <p:cNvSpPr>
                      <a:spLocks noChangeShapeType="1"/>
                    </p:cNvSpPr>
                    <p:nvPr/>
                  </p:nvSpPr>
                  <p:spPr bwMode="auto">
                    <a:xfrm flipH="1">
                      <a:off x="2255383" y="3109769"/>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1" name="Line 1094">
                      <a:extLst>
                        <a:ext uri="{FF2B5EF4-FFF2-40B4-BE49-F238E27FC236}">
                          <a16:creationId xmlns:a16="http://schemas.microsoft.com/office/drawing/2014/main" id="{D3C0939D-BDA9-4752-B010-FE396505835E}"/>
                        </a:ext>
                      </a:extLst>
                    </p:cNvPr>
                    <p:cNvSpPr>
                      <a:spLocks noChangeShapeType="1"/>
                    </p:cNvSpPr>
                    <p:nvPr/>
                  </p:nvSpPr>
                  <p:spPr bwMode="auto">
                    <a:xfrm flipH="1">
                      <a:off x="2255383" y="3517605"/>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2" name="Line 1119">
                      <a:extLst>
                        <a:ext uri="{FF2B5EF4-FFF2-40B4-BE49-F238E27FC236}">
                          <a16:creationId xmlns:a16="http://schemas.microsoft.com/office/drawing/2014/main" id="{EB0A9AF4-528D-4E3A-BFA6-6CB872BDDA7B}"/>
                        </a:ext>
                      </a:extLst>
                    </p:cNvPr>
                    <p:cNvSpPr>
                      <a:spLocks noChangeShapeType="1"/>
                    </p:cNvSpPr>
                    <p:nvPr/>
                  </p:nvSpPr>
                  <p:spPr bwMode="auto">
                    <a:xfrm flipH="1">
                      <a:off x="2255383" y="2906644"/>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3" name="Line 1120">
                      <a:extLst>
                        <a:ext uri="{FF2B5EF4-FFF2-40B4-BE49-F238E27FC236}">
                          <a16:creationId xmlns:a16="http://schemas.microsoft.com/office/drawing/2014/main" id="{DB85DD86-7B60-4AAB-B577-76AB23BFF70C}"/>
                        </a:ext>
                      </a:extLst>
                    </p:cNvPr>
                    <p:cNvSpPr>
                      <a:spLocks noChangeShapeType="1"/>
                    </p:cNvSpPr>
                    <p:nvPr/>
                  </p:nvSpPr>
                  <p:spPr bwMode="auto">
                    <a:xfrm flipH="1">
                      <a:off x="2255383" y="3309720"/>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4" name="Line 1121">
                      <a:extLst>
                        <a:ext uri="{FF2B5EF4-FFF2-40B4-BE49-F238E27FC236}">
                          <a16:creationId xmlns:a16="http://schemas.microsoft.com/office/drawing/2014/main" id="{80A5AB78-7025-4F3A-8C0D-EEDFE5E40BD6}"/>
                        </a:ext>
                      </a:extLst>
                    </p:cNvPr>
                    <p:cNvSpPr>
                      <a:spLocks noChangeShapeType="1"/>
                    </p:cNvSpPr>
                    <p:nvPr/>
                  </p:nvSpPr>
                  <p:spPr bwMode="auto">
                    <a:xfrm flipH="1">
                      <a:off x="2255383" y="3714382"/>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5" name="Text Box 1141">
                      <a:extLst>
                        <a:ext uri="{FF2B5EF4-FFF2-40B4-BE49-F238E27FC236}">
                          <a16:creationId xmlns:a16="http://schemas.microsoft.com/office/drawing/2014/main" id="{83BDEBFF-61C2-4F15-B15C-F42BCC07D204}"/>
                        </a:ext>
                      </a:extLst>
                    </p:cNvPr>
                    <p:cNvSpPr txBox="1">
                      <a:spLocks noChangeArrowheads="1"/>
                    </p:cNvSpPr>
                    <p:nvPr/>
                  </p:nvSpPr>
                  <p:spPr bwMode="auto">
                    <a:xfrm rot="-5400000">
                      <a:off x="1237703" y="3351695"/>
                      <a:ext cx="1399057" cy="2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Offspring </a:t>
                      </a:r>
                      <a:r>
                        <a:rPr lang="en-US" altLang="en-US" sz="1000">
                          <a:solidFill>
                            <a:schemeClr val="bg1"/>
                          </a:solidFill>
                        </a:rPr>
                        <a:t>(Number)</a:t>
                      </a:r>
                    </a:p>
                  </p:txBody>
                </p:sp>
                <p:sp>
                  <p:nvSpPr>
                    <p:cNvPr id="27776" name="Text Box 1129">
                      <a:extLst>
                        <a:ext uri="{FF2B5EF4-FFF2-40B4-BE49-F238E27FC236}">
                          <a16:creationId xmlns:a16="http://schemas.microsoft.com/office/drawing/2014/main" id="{C98098D5-3C34-4264-B9B6-0FE4F4ABC844}"/>
                        </a:ext>
                      </a:extLst>
                    </p:cNvPr>
                    <p:cNvSpPr txBox="1">
                      <a:spLocks noChangeArrowheads="1"/>
                    </p:cNvSpPr>
                    <p:nvPr/>
                  </p:nvSpPr>
                  <p:spPr bwMode="auto">
                    <a:xfrm>
                      <a:off x="1968522" y="3409168"/>
                      <a:ext cx="310198"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8</a:t>
                      </a:r>
                    </a:p>
                  </p:txBody>
                </p:sp>
                <p:sp>
                  <p:nvSpPr>
                    <p:cNvPr id="27777" name="Text Box 1129">
                      <a:extLst>
                        <a:ext uri="{FF2B5EF4-FFF2-40B4-BE49-F238E27FC236}">
                          <a16:creationId xmlns:a16="http://schemas.microsoft.com/office/drawing/2014/main" id="{6C0A4A19-F5FD-4AAE-A203-8D6E26ED83B9}"/>
                        </a:ext>
                      </a:extLst>
                    </p:cNvPr>
                    <p:cNvSpPr txBox="1">
                      <a:spLocks noChangeArrowheads="1"/>
                    </p:cNvSpPr>
                    <p:nvPr/>
                  </p:nvSpPr>
                  <p:spPr bwMode="auto">
                    <a:xfrm>
                      <a:off x="1968522" y="3614408"/>
                      <a:ext cx="310198"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6</a:t>
                      </a:r>
                    </a:p>
                  </p:txBody>
                </p:sp>
                <p:sp>
                  <p:nvSpPr>
                    <p:cNvPr id="27778" name="Text Box 1129">
                      <a:extLst>
                        <a:ext uri="{FF2B5EF4-FFF2-40B4-BE49-F238E27FC236}">
                          <a16:creationId xmlns:a16="http://schemas.microsoft.com/office/drawing/2014/main" id="{929CE60C-E042-4CE6-916D-293D88E3BB3E}"/>
                        </a:ext>
                      </a:extLst>
                    </p:cNvPr>
                    <p:cNvSpPr txBox="1">
                      <a:spLocks noChangeArrowheads="1"/>
                    </p:cNvSpPr>
                    <p:nvPr/>
                  </p:nvSpPr>
                  <p:spPr bwMode="auto">
                    <a:xfrm>
                      <a:off x="1968522" y="3817533"/>
                      <a:ext cx="310198"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4</a:t>
                      </a:r>
                    </a:p>
                  </p:txBody>
                </p:sp>
                <p:sp>
                  <p:nvSpPr>
                    <p:cNvPr id="27779" name="Text Box 1130">
                      <a:extLst>
                        <a:ext uri="{FF2B5EF4-FFF2-40B4-BE49-F238E27FC236}">
                          <a16:creationId xmlns:a16="http://schemas.microsoft.com/office/drawing/2014/main" id="{4729FF1E-4AD7-4DE2-AA0A-209A41815DA4}"/>
                        </a:ext>
                      </a:extLst>
                    </p:cNvPr>
                    <p:cNvSpPr txBox="1">
                      <a:spLocks noChangeArrowheads="1"/>
                    </p:cNvSpPr>
                    <p:nvPr/>
                  </p:nvSpPr>
                  <p:spPr bwMode="auto">
                    <a:xfrm>
                      <a:off x="1936707" y="2622587"/>
                      <a:ext cx="342014" cy="2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r"/>
                      <a:r>
                        <a:rPr lang="en-US" altLang="en-US" sz="800">
                          <a:solidFill>
                            <a:schemeClr val="bg1"/>
                          </a:solidFill>
                        </a:rPr>
                        <a:t>16</a:t>
                      </a:r>
                    </a:p>
                  </p:txBody>
                </p:sp>
                <p:sp>
                  <p:nvSpPr>
                    <p:cNvPr id="27780" name="Line 1119">
                      <a:extLst>
                        <a:ext uri="{FF2B5EF4-FFF2-40B4-BE49-F238E27FC236}">
                          <a16:creationId xmlns:a16="http://schemas.microsoft.com/office/drawing/2014/main" id="{82B1E42C-3C89-41F7-BE35-46F56D0C8B54}"/>
                        </a:ext>
                      </a:extLst>
                    </p:cNvPr>
                    <p:cNvSpPr>
                      <a:spLocks noChangeShapeType="1"/>
                    </p:cNvSpPr>
                    <p:nvPr/>
                  </p:nvSpPr>
                  <p:spPr bwMode="auto">
                    <a:xfrm flipH="1">
                      <a:off x="2255383" y="2736316"/>
                      <a:ext cx="58858"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1" name="Line 1120">
                      <a:extLst>
                        <a:ext uri="{FF2B5EF4-FFF2-40B4-BE49-F238E27FC236}">
                          <a16:creationId xmlns:a16="http://schemas.microsoft.com/office/drawing/2014/main" id="{98FC6658-9ADF-487F-89F9-DFABB0964E3E}"/>
                        </a:ext>
                      </a:extLst>
                    </p:cNvPr>
                    <p:cNvSpPr>
                      <a:spLocks noChangeShapeType="1"/>
                    </p:cNvSpPr>
                    <p:nvPr/>
                  </p:nvSpPr>
                  <p:spPr bwMode="auto">
                    <a:xfrm>
                      <a:off x="3471219" y="4299368"/>
                      <a:ext cx="144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27782" name="Oval 13">
                      <a:extLst>
                        <a:ext uri="{FF2B5EF4-FFF2-40B4-BE49-F238E27FC236}">
                          <a16:creationId xmlns:a16="http://schemas.microsoft.com/office/drawing/2014/main" id="{F04581DE-3E66-42DF-85A5-D7C3D8C66D36}"/>
                        </a:ext>
                      </a:extLst>
                    </p:cNvPr>
                    <p:cNvSpPr>
                      <a:spLocks noChangeArrowheads="1"/>
                    </p:cNvSpPr>
                    <p:nvPr/>
                  </p:nvSpPr>
                  <p:spPr bwMode="auto">
                    <a:xfrm>
                      <a:off x="2512368" y="4150110"/>
                      <a:ext cx="85725" cy="85744"/>
                    </a:xfrm>
                    <a:prstGeom prst="ellipse">
                      <a:avLst/>
                    </a:prstGeom>
                    <a:solidFill>
                      <a:schemeClr val="bg1"/>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7783" name="Text Box 1134">
                      <a:extLst>
                        <a:ext uri="{FF2B5EF4-FFF2-40B4-BE49-F238E27FC236}">
                          <a16:creationId xmlns:a16="http://schemas.microsoft.com/office/drawing/2014/main" id="{79A887B2-C107-4D36-A10D-8C7C252CB66C}"/>
                        </a:ext>
                      </a:extLst>
                    </p:cNvPr>
                    <p:cNvSpPr txBox="1">
                      <a:spLocks noChangeArrowheads="1"/>
                    </p:cNvSpPr>
                    <p:nvPr/>
                  </p:nvSpPr>
                  <p:spPr bwMode="auto">
                    <a:xfrm>
                      <a:off x="2775893" y="4361294"/>
                      <a:ext cx="328612" cy="2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a:t>
                      </a:r>
                    </a:p>
                  </p:txBody>
                </p:sp>
                <p:sp>
                  <p:nvSpPr>
                    <p:cNvPr id="27784" name="Text Box 1134">
                      <a:extLst>
                        <a:ext uri="{FF2B5EF4-FFF2-40B4-BE49-F238E27FC236}">
                          <a16:creationId xmlns:a16="http://schemas.microsoft.com/office/drawing/2014/main" id="{0C72D03F-8748-4434-9C57-A87FA1439378}"/>
                        </a:ext>
                      </a:extLst>
                    </p:cNvPr>
                    <p:cNvSpPr txBox="1">
                      <a:spLocks noChangeArrowheads="1"/>
                    </p:cNvSpPr>
                    <p:nvPr/>
                  </p:nvSpPr>
                  <p:spPr bwMode="auto">
                    <a:xfrm>
                      <a:off x="3008742" y="4361294"/>
                      <a:ext cx="586819" cy="2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 + AO</a:t>
                      </a:r>
                    </a:p>
                  </p:txBody>
                </p:sp>
                <p:sp>
                  <p:nvSpPr>
                    <p:cNvPr id="27785" name="TextBox 9">
                      <a:extLst>
                        <a:ext uri="{FF2B5EF4-FFF2-40B4-BE49-F238E27FC236}">
                          <a16:creationId xmlns:a16="http://schemas.microsoft.com/office/drawing/2014/main" id="{8B87028D-93A5-436C-8FEB-12B230079082}"/>
                        </a:ext>
                      </a:extLst>
                    </p:cNvPr>
                    <p:cNvSpPr txBox="1">
                      <a:spLocks noChangeArrowheads="1"/>
                    </p:cNvSpPr>
                    <p:nvPr/>
                  </p:nvSpPr>
                  <p:spPr bwMode="auto">
                    <a:xfrm>
                      <a:off x="1898185" y="2400553"/>
                      <a:ext cx="2097919"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100">
                          <a:solidFill>
                            <a:schemeClr val="bg1"/>
                          </a:solidFill>
                          <a:ea typeface="MS PGothic" panose="020B0600070205080204" pitchFamily="34" charset="-128"/>
                        </a:rPr>
                        <a:t>Male Agouti Mouse Coat Color</a:t>
                      </a:r>
                    </a:p>
                  </p:txBody>
                </p:sp>
                <p:sp>
                  <p:nvSpPr>
                    <p:cNvPr id="27786" name="Line 1140">
                      <a:extLst>
                        <a:ext uri="{FF2B5EF4-FFF2-40B4-BE49-F238E27FC236}">
                          <a16:creationId xmlns:a16="http://schemas.microsoft.com/office/drawing/2014/main" id="{FAF9B63E-0D23-45F7-9CBA-E3801C33AB97}"/>
                        </a:ext>
                      </a:extLst>
                    </p:cNvPr>
                    <p:cNvSpPr>
                      <a:spLocks noChangeShapeType="1"/>
                    </p:cNvSpPr>
                    <p:nvPr/>
                  </p:nvSpPr>
                  <p:spPr bwMode="auto">
                    <a:xfrm>
                      <a:off x="2324838" y="4300956"/>
                      <a:ext cx="1244599"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55" name="Group 22">
                    <a:extLst>
                      <a:ext uri="{FF2B5EF4-FFF2-40B4-BE49-F238E27FC236}">
                        <a16:creationId xmlns:a16="http://schemas.microsoft.com/office/drawing/2014/main" id="{6A5E1464-E1E3-4610-887A-99BC74DF42C7}"/>
                      </a:ext>
                    </a:extLst>
                  </p:cNvPr>
                  <p:cNvGrpSpPr>
                    <a:grpSpLocks/>
                  </p:cNvGrpSpPr>
                  <p:nvPr/>
                </p:nvGrpSpPr>
                <p:grpSpPr bwMode="auto">
                  <a:xfrm>
                    <a:off x="2207015" y="2665909"/>
                    <a:ext cx="763450" cy="244684"/>
                    <a:chOff x="2208074" y="3181455"/>
                    <a:chExt cx="763450" cy="244684"/>
                  </a:xfrm>
                </p:grpSpPr>
                <p:sp>
                  <p:nvSpPr>
                    <p:cNvPr id="27756" name="Text Box 63">
                      <a:extLst>
                        <a:ext uri="{FF2B5EF4-FFF2-40B4-BE49-F238E27FC236}">
                          <a16:creationId xmlns:a16="http://schemas.microsoft.com/office/drawing/2014/main" id="{C192BAA2-BDF9-4A62-BD02-C3210477CDF9}"/>
                        </a:ext>
                      </a:extLst>
                    </p:cNvPr>
                    <p:cNvSpPr txBox="1">
                      <a:spLocks noChangeArrowheads="1"/>
                    </p:cNvSpPr>
                    <p:nvPr/>
                  </p:nvSpPr>
                  <p:spPr bwMode="auto">
                    <a:xfrm>
                      <a:off x="2390647" y="3181455"/>
                      <a:ext cx="5808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p &lt; 0.05       </a:t>
                      </a:r>
                    </a:p>
                  </p:txBody>
                </p:sp>
                <p:sp>
                  <p:nvSpPr>
                    <p:cNvPr id="27757" name="Text Box 63">
                      <a:extLst>
                        <a:ext uri="{FF2B5EF4-FFF2-40B4-BE49-F238E27FC236}">
                          <a16:creationId xmlns:a16="http://schemas.microsoft.com/office/drawing/2014/main" id="{A08FEF3F-5879-40D6-AF37-E4972FD0DB79}"/>
                        </a:ext>
                      </a:extLst>
                    </p:cNvPr>
                    <p:cNvSpPr txBox="1">
                      <a:spLocks noChangeArrowheads="1"/>
                    </p:cNvSpPr>
                    <p:nvPr/>
                  </p:nvSpPr>
                  <p:spPr bwMode="auto">
                    <a:xfrm>
                      <a:off x="2208074" y="3195307"/>
                      <a:ext cx="348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grpSp>
          </p:grpSp>
        </p:grpSp>
        <p:sp>
          <p:nvSpPr>
            <p:cNvPr id="27724" name="Text Box 1130">
              <a:extLst>
                <a:ext uri="{FF2B5EF4-FFF2-40B4-BE49-F238E27FC236}">
                  <a16:creationId xmlns:a16="http://schemas.microsoft.com/office/drawing/2014/main" id="{11B30436-8401-44D8-9BFE-4E333BA500A2}"/>
                </a:ext>
              </a:extLst>
            </p:cNvPr>
            <p:cNvSpPr txBox="1">
              <a:spLocks noChangeArrowheads="1"/>
            </p:cNvSpPr>
            <p:nvPr/>
          </p:nvSpPr>
          <p:spPr bwMode="auto">
            <a:xfrm flipH="1">
              <a:off x="3583931" y="2622587"/>
              <a:ext cx="341313" cy="2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16</a:t>
              </a:r>
            </a:p>
          </p:txBody>
        </p:sp>
        <p:sp>
          <p:nvSpPr>
            <p:cNvPr id="27725" name="Line 1096">
              <a:extLst>
                <a:ext uri="{FF2B5EF4-FFF2-40B4-BE49-F238E27FC236}">
                  <a16:creationId xmlns:a16="http://schemas.microsoft.com/office/drawing/2014/main" id="{408996C3-C303-4FAA-8251-0C19AA1F31B8}"/>
                </a:ext>
              </a:extLst>
            </p:cNvPr>
            <p:cNvSpPr>
              <a:spLocks noChangeShapeType="1"/>
            </p:cNvSpPr>
            <p:nvPr/>
          </p:nvSpPr>
          <p:spPr bwMode="auto">
            <a:xfrm>
              <a:off x="3556943" y="430254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6" name="Line 1123">
              <a:extLst>
                <a:ext uri="{FF2B5EF4-FFF2-40B4-BE49-F238E27FC236}">
                  <a16:creationId xmlns:a16="http://schemas.microsoft.com/office/drawing/2014/main" id="{572D7024-14C2-4E3A-B0FE-1AB68547CC79}"/>
                </a:ext>
              </a:extLst>
            </p:cNvPr>
            <p:cNvSpPr>
              <a:spLocks noChangeShapeType="1"/>
            </p:cNvSpPr>
            <p:nvPr/>
          </p:nvSpPr>
          <p:spPr bwMode="auto">
            <a:xfrm>
              <a:off x="3556943" y="4305719"/>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7" name="Line 1117">
              <a:extLst>
                <a:ext uri="{FF2B5EF4-FFF2-40B4-BE49-F238E27FC236}">
                  <a16:creationId xmlns:a16="http://schemas.microsoft.com/office/drawing/2014/main" id="{3069CCA5-9277-4A21-AC94-8D9FC77E6AE6}"/>
                </a:ext>
              </a:extLst>
            </p:cNvPr>
            <p:cNvSpPr>
              <a:spLocks noChangeShapeType="1"/>
            </p:cNvSpPr>
            <p:nvPr/>
          </p:nvSpPr>
          <p:spPr bwMode="auto">
            <a:xfrm flipH="1">
              <a:off x="3556943" y="2727386"/>
              <a:ext cx="0" cy="158786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8" name="Line 1097">
              <a:extLst>
                <a:ext uri="{FF2B5EF4-FFF2-40B4-BE49-F238E27FC236}">
                  <a16:creationId xmlns:a16="http://schemas.microsoft.com/office/drawing/2014/main" id="{A7C53EC6-F53D-4938-B8BC-78912BA10868}"/>
                </a:ext>
              </a:extLst>
            </p:cNvPr>
            <p:cNvSpPr>
              <a:spLocks noChangeShapeType="1"/>
            </p:cNvSpPr>
            <p:nvPr/>
          </p:nvSpPr>
          <p:spPr bwMode="auto">
            <a:xfrm rot="5400000" flipH="1" flipV="1">
              <a:off x="3516452" y="4317628"/>
              <a:ext cx="93683"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9" name="Line 1095">
              <a:extLst>
                <a:ext uri="{FF2B5EF4-FFF2-40B4-BE49-F238E27FC236}">
                  <a16:creationId xmlns:a16="http://schemas.microsoft.com/office/drawing/2014/main" id="{8DA6EBDD-34BB-498D-87D7-FA52FAE97A24}"/>
                </a:ext>
              </a:extLst>
            </p:cNvPr>
            <p:cNvSpPr>
              <a:spLocks noChangeShapeType="1"/>
            </p:cNvSpPr>
            <p:nvPr/>
          </p:nvSpPr>
          <p:spPr bwMode="auto">
            <a:xfrm>
              <a:off x="3556943" y="3921457"/>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0" name="Line 1122">
              <a:extLst>
                <a:ext uri="{FF2B5EF4-FFF2-40B4-BE49-F238E27FC236}">
                  <a16:creationId xmlns:a16="http://schemas.microsoft.com/office/drawing/2014/main" id="{58A7DE41-F6A8-4CFB-B212-1E054BCDD5D3}"/>
                </a:ext>
              </a:extLst>
            </p:cNvPr>
            <p:cNvSpPr>
              <a:spLocks noChangeShapeType="1"/>
            </p:cNvSpPr>
            <p:nvPr/>
          </p:nvSpPr>
          <p:spPr bwMode="auto">
            <a:xfrm>
              <a:off x="3556943" y="4108824"/>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1" name="Text Box 1134">
              <a:extLst>
                <a:ext uri="{FF2B5EF4-FFF2-40B4-BE49-F238E27FC236}">
                  <a16:creationId xmlns:a16="http://schemas.microsoft.com/office/drawing/2014/main" id="{485B4CB3-CCDA-4079-9246-E1213C5DE663}"/>
                </a:ext>
              </a:extLst>
            </p:cNvPr>
            <p:cNvSpPr txBox="1">
              <a:spLocks noChangeArrowheads="1"/>
            </p:cNvSpPr>
            <p:nvPr/>
          </p:nvSpPr>
          <p:spPr bwMode="auto">
            <a:xfrm flipH="1">
              <a:off x="3583931" y="4194569"/>
              <a:ext cx="209550" cy="19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700" b="1">
                  <a:solidFill>
                    <a:schemeClr val="bg1"/>
                  </a:solidFill>
                </a:rPr>
                <a:t>0</a:t>
              </a:r>
            </a:p>
          </p:txBody>
        </p:sp>
        <p:sp>
          <p:nvSpPr>
            <p:cNvPr id="27732" name="Text Box 1130">
              <a:extLst>
                <a:ext uri="{FF2B5EF4-FFF2-40B4-BE49-F238E27FC236}">
                  <a16:creationId xmlns:a16="http://schemas.microsoft.com/office/drawing/2014/main" id="{32AFFD14-E57F-4B0B-A0E3-AC118165BD37}"/>
                </a:ext>
              </a:extLst>
            </p:cNvPr>
            <p:cNvSpPr txBox="1">
              <a:spLocks noChangeArrowheads="1"/>
            </p:cNvSpPr>
            <p:nvPr/>
          </p:nvSpPr>
          <p:spPr bwMode="auto">
            <a:xfrm flipH="1">
              <a:off x="3583931" y="2798839"/>
              <a:ext cx="341313" cy="2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14</a:t>
              </a:r>
            </a:p>
          </p:txBody>
        </p:sp>
        <p:sp>
          <p:nvSpPr>
            <p:cNvPr id="27733" name="Text Box 1131">
              <a:extLst>
                <a:ext uri="{FF2B5EF4-FFF2-40B4-BE49-F238E27FC236}">
                  <a16:creationId xmlns:a16="http://schemas.microsoft.com/office/drawing/2014/main" id="{244FAA29-C0A0-467D-8193-AE431B01BA4B}"/>
                </a:ext>
              </a:extLst>
            </p:cNvPr>
            <p:cNvSpPr txBox="1">
              <a:spLocks noChangeArrowheads="1"/>
            </p:cNvSpPr>
            <p:nvPr/>
          </p:nvSpPr>
          <p:spPr bwMode="auto">
            <a:xfrm flipH="1">
              <a:off x="3583931" y="3005260"/>
              <a:ext cx="379413" cy="2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12</a:t>
              </a:r>
            </a:p>
          </p:txBody>
        </p:sp>
        <p:sp>
          <p:nvSpPr>
            <p:cNvPr id="27734" name="Text Box 1132">
              <a:extLst>
                <a:ext uri="{FF2B5EF4-FFF2-40B4-BE49-F238E27FC236}">
                  <a16:creationId xmlns:a16="http://schemas.microsoft.com/office/drawing/2014/main" id="{23BF0F35-129D-4AF5-AA4C-566A4C559D83}"/>
                </a:ext>
              </a:extLst>
            </p:cNvPr>
            <p:cNvSpPr txBox="1">
              <a:spLocks noChangeArrowheads="1"/>
            </p:cNvSpPr>
            <p:nvPr/>
          </p:nvSpPr>
          <p:spPr bwMode="auto">
            <a:xfrm flipH="1">
              <a:off x="3583931" y="3206919"/>
              <a:ext cx="385763" cy="2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10</a:t>
              </a:r>
            </a:p>
          </p:txBody>
        </p:sp>
        <p:sp>
          <p:nvSpPr>
            <p:cNvPr id="27735" name="Text Box 1133">
              <a:extLst>
                <a:ext uri="{FF2B5EF4-FFF2-40B4-BE49-F238E27FC236}">
                  <a16:creationId xmlns:a16="http://schemas.microsoft.com/office/drawing/2014/main" id="{F0545A43-DE12-4DF5-AEE1-41CEE26E8EA8}"/>
                </a:ext>
              </a:extLst>
            </p:cNvPr>
            <p:cNvSpPr txBox="1">
              <a:spLocks noChangeArrowheads="1"/>
            </p:cNvSpPr>
            <p:nvPr/>
          </p:nvSpPr>
          <p:spPr bwMode="auto">
            <a:xfrm flipH="1">
              <a:off x="3583931" y="3999262"/>
              <a:ext cx="292100" cy="2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2</a:t>
              </a:r>
            </a:p>
          </p:txBody>
        </p:sp>
        <p:sp>
          <p:nvSpPr>
            <p:cNvPr id="27736" name="Line 1093">
              <a:extLst>
                <a:ext uri="{FF2B5EF4-FFF2-40B4-BE49-F238E27FC236}">
                  <a16:creationId xmlns:a16="http://schemas.microsoft.com/office/drawing/2014/main" id="{A744BE4E-3F97-4021-B02C-1CCD02C06F0F}"/>
                </a:ext>
              </a:extLst>
            </p:cNvPr>
            <p:cNvSpPr>
              <a:spLocks noChangeShapeType="1"/>
            </p:cNvSpPr>
            <p:nvPr/>
          </p:nvSpPr>
          <p:spPr bwMode="auto">
            <a:xfrm>
              <a:off x="3556943" y="3110059"/>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1094">
              <a:extLst>
                <a:ext uri="{FF2B5EF4-FFF2-40B4-BE49-F238E27FC236}">
                  <a16:creationId xmlns:a16="http://schemas.microsoft.com/office/drawing/2014/main" id="{1809E626-A451-4F4A-A3E3-39FA17A890DC}"/>
                </a:ext>
              </a:extLst>
            </p:cNvPr>
            <p:cNvSpPr>
              <a:spLocks noChangeShapeType="1"/>
            </p:cNvSpPr>
            <p:nvPr/>
          </p:nvSpPr>
          <p:spPr bwMode="auto">
            <a:xfrm>
              <a:off x="3556943" y="3518140"/>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1119">
              <a:extLst>
                <a:ext uri="{FF2B5EF4-FFF2-40B4-BE49-F238E27FC236}">
                  <a16:creationId xmlns:a16="http://schemas.microsoft.com/office/drawing/2014/main" id="{0D79E1DD-4E6B-4AFD-9BDC-D025414F68BB}"/>
                </a:ext>
              </a:extLst>
            </p:cNvPr>
            <p:cNvSpPr>
              <a:spLocks noChangeShapeType="1"/>
            </p:cNvSpPr>
            <p:nvPr/>
          </p:nvSpPr>
          <p:spPr bwMode="auto">
            <a:xfrm>
              <a:off x="3556943" y="2906813"/>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9" name="Line 1120">
              <a:extLst>
                <a:ext uri="{FF2B5EF4-FFF2-40B4-BE49-F238E27FC236}">
                  <a16:creationId xmlns:a16="http://schemas.microsoft.com/office/drawing/2014/main" id="{8A443A84-992C-4B15-A5ED-B896922228FD}"/>
                </a:ext>
              </a:extLst>
            </p:cNvPr>
            <p:cNvSpPr>
              <a:spLocks noChangeShapeType="1"/>
            </p:cNvSpPr>
            <p:nvPr/>
          </p:nvSpPr>
          <p:spPr bwMode="auto">
            <a:xfrm>
              <a:off x="3556943" y="3310130"/>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121">
              <a:extLst>
                <a:ext uri="{FF2B5EF4-FFF2-40B4-BE49-F238E27FC236}">
                  <a16:creationId xmlns:a16="http://schemas.microsoft.com/office/drawing/2014/main" id="{9067EE6C-ED47-4DC1-B7C7-8EE49C07926C}"/>
                </a:ext>
              </a:extLst>
            </p:cNvPr>
            <p:cNvSpPr>
              <a:spLocks noChangeShapeType="1"/>
            </p:cNvSpPr>
            <p:nvPr/>
          </p:nvSpPr>
          <p:spPr bwMode="auto">
            <a:xfrm>
              <a:off x="3556943" y="3715035"/>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Text Box 1141">
              <a:extLst>
                <a:ext uri="{FF2B5EF4-FFF2-40B4-BE49-F238E27FC236}">
                  <a16:creationId xmlns:a16="http://schemas.microsoft.com/office/drawing/2014/main" id="{2A54E4D7-657C-4E23-95BC-11741BAF32CF}"/>
                </a:ext>
              </a:extLst>
            </p:cNvPr>
            <p:cNvSpPr txBox="1">
              <a:spLocks noChangeArrowheads="1"/>
            </p:cNvSpPr>
            <p:nvPr/>
          </p:nvSpPr>
          <p:spPr bwMode="auto">
            <a:xfrm rot="16200000" flipV="1">
              <a:off x="3224202" y="3398285"/>
              <a:ext cx="140049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B:Y Ratio</a:t>
              </a:r>
            </a:p>
          </p:txBody>
        </p:sp>
        <p:sp>
          <p:nvSpPr>
            <p:cNvPr id="27742" name="Text Box 1129">
              <a:extLst>
                <a:ext uri="{FF2B5EF4-FFF2-40B4-BE49-F238E27FC236}">
                  <a16:creationId xmlns:a16="http://schemas.microsoft.com/office/drawing/2014/main" id="{1FEB5448-7EB5-443C-A928-19C0CD6F7D03}"/>
                </a:ext>
              </a:extLst>
            </p:cNvPr>
            <p:cNvSpPr txBox="1">
              <a:spLocks noChangeArrowheads="1"/>
            </p:cNvSpPr>
            <p:nvPr/>
          </p:nvSpPr>
          <p:spPr bwMode="auto">
            <a:xfrm flipH="1">
              <a:off x="3583931" y="3408578"/>
              <a:ext cx="309563" cy="2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8</a:t>
              </a:r>
            </a:p>
          </p:txBody>
        </p:sp>
        <p:sp>
          <p:nvSpPr>
            <p:cNvPr id="27743" name="Text Box 1129">
              <a:extLst>
                <a:ext uri="{FF2B5EF4-FFF2-40B4-BE49-F238E27FC236}">
                  <a16:creationId xmlns:a16="http://schemas.microsoft.com/office/drawing/2014/main" id="{29B0AB5F-C245-4CE6-BACF-B131F880CC63}"/>
                </a:ext>
              </a:extLst>
            </p:cNvPr>
            <p:cNvSpPr txBox="1">
              <a:spLocks noChangeArrowheads="1"/>
            </p:cNvSpPr>
            <p:nvPr/>
          </p:nvSpPr>
          <p:spPr bwMode="auto">
            <a:xfrm flipH="1">
              <a:off x="3583931" y="3614999"/>
              <a:ext cx="309563" cy="2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6</a:t>
              </a:r>
            </a:p>
          </p:txBody>
        </p:sp>
        <p:sp>
          <p:nvSpPr>
            <p:cNvPr id="27744" name="Text Box 1129">
              <a:extLst>
                <a:ext uri="{FF2B5EF4-FFF2-40B4-BE49-F238E27FC236}">
                  <a16:creationId xmlns:a16="http://schemas.microsoft.com/office/drawing/2014/main" id="{F5693837-418D-4B08-9BCA-510197E2266B}"/>
                </a:ext>
              </a:extLst>
            </p:cNvPr>
            <p:cNvSpPr txBox="1">
              <a:spLocks noChangeArrowheads="1"/>
            </p:cNvSpPr>
            <p:nvPr/>
          </p:nvSpPr>
          <p:spPr bwMode="auto">
            <a:xfrm flipH="1">
              <a:off x="3583931" y="3818245"/>
              <a:ext cx="309563" cy="2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800">
                  <a:solidFill>
                    <a:schemeClr val="bg1"/>
                  </a:solidFill>
                </a:rPr>
                <a:t>4</a:t>
              </a:r>
            </a:p>
          </p:txBody>
        </p:sp>
        <p:sp>
          <p:nvSpPr>
            <p:cNvPr id="27745" name="Line 1119">
              <a:extLst>
                <a:ext uri="{FF2B5EF4-FFF2-40B4-BE49-F238E27FC236}">
                  <a16:creationId xmlns:a16="http://schemas.microsoft.com/office/drawing/2014/main" id="{98627BAA-7659-474D-86BF-B6BE936101CF}"/>
                </a:ext>
              </a:extLst>
            </p:cNvPr>
            <p:cNvSpPr>
              <a:spLocks noChangeShapeType="1"/>
            </p:cNvSpPr>
            <p:nvPr/>
          </p:nvSpPr>
          <p:spPr bwMode="auto">
            <a:xfrm>
              <a:off x="3556943" y="2735324"/>
              <a:ext cx="5873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50" name="Text Box 1186">
            <a:extLst>
              <a:ext uri="{FF2B5EF4-FFF2-40B4-BE49-F238E27FC236}">
                <a16:creationId xmlns:a16="http://schemas.microsoft.com/office/drawing/2014/main" id="{615B7EE3-0053-4D65-BC4C-7C2E638FA6D8}"/>
              </a:ext>
            </a:extLst>
          </p:cNvPr>
          <p:cNvSpPr txBox="1">
            <a:spLocks noChangeArrowheads="1"/>
          </p:cNvSpPr>
          <p:nvPr/>
        </p:nvSpPr>
        <p:spPr bwMode="auto">
          <a:xfrm>
            <a:off x="6667500" y="6410325"/>
            <a:ext cx="2252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200" b="1">
                <a:solidFill>
                  <a:srgbClr val="FFFF00"/>
                </a:solidFill>
              </a:rPr>
              <a:t>http://www.geneimprint.com</a:t>
            </a:r>
            <a:endParaRPr lang="en-US" altLang="en-US" sz="1200"/>
          </a:p>
        </p:txBody>
      </p:sp>
      <p:sp>
        <p:nvSpPr>
          <p:cNvPr id="1275" name="Rectangle 2">
            <a:extLst>
              <a:ext uri="{FF2B5EF4-FFF2-40B4-BE49-F238E27FC236}">
                <a16:creationId xmlns:a16="http://schemas.microsoft.com/office/drawing/2014/main" id="{24599FF7-82E5-4D48-A3C6-8D53845D8289}"/>
              </a:ext>
            </a:extLst>
          </p:cNvPr>
          <p:cNvSpPr>
            <a:spLocks noChangeArrowheads="1"/>
          </p:cNvSpPr>
          <p:nvPr/>
        </p:nvSpPr>
        <p:spPr bwMode="auto">
          <a:xfrm>
            <a:off x="1985963" y="552450"/>
            <a:ext cx="5172075" cy="1138238"/>
          </a:xfrm>
          <a:prstGeom prst="rect">
            <a:avLst/>
          </a:prstGeom>
          <a:noFill/>
          <a:ln w="9525">
            <a:noFill/>
            <a:miter lim="800000"/>
            <a:headEnd/>
            <a:tailEnd/>
          </a:ln>
          <a:effec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4000" b="1">
                <a:solidFill>
                  <a:srgbClr val="FF9900"/>
                </a:solidFill>
                <a:effectLst>
                  <a:outerShdw blurRad="38100" dist="38100" dir="2700000" algn="tl">
                    <a:srgbClr val="FFFFFF"/>
                  </a:outerShdw>
                </a:effectLst>
              </a:rPr>
              <a:t>X-ray Exposure</a:t>
            </a:r>
            <a:endParaRPr lang="en-US" altLang="en-US" sz="4000" b="1" i="1">
              <a:solidFill>
                <a:srgbClr val="FF9900"/>
              </a:solidFill>
              <a:effectLst>
                <a:outerShdw blurRad="38100" dist="38100" dir="2700000" algn="tl">
                  <a:srgbClr val="FFFFFF"/>
                </a:outerShdw>
              </a:effectLst>
            </a:endParaRPr>
          </a:p>
          <a:p>
            <a:pPr algn="ctr"/>
            <a:r>
              <a:rPr lang="en-US" altLang="en-US" sz="2800" b="1">
                <a:solidFill>
                  <a:srgbClr val="FF9900"/>
                </a:solidFill>
                <a:effectLst>
                  <a:outerShdw blurRad="38100" dist="38100" dir="2700000" algn="tl">
                    <a:srgbClr val="FFFFFF"/>
                  </a:outerShdw>
                </a:effectLst>
              </a:rPr>
              <a:t>Antioxidant Supplementation</a:t>
            </a:r>
          </a:p>
        </p:txBody>
      </p:sp>
      <p:grpSp>
        <p:nvGrpSpPr>
          <p:cNvPr id="566" name="Group 565">
            <a:extLst>
              <a:ext uri="{FF2B5EF4-FFF2-40B4-BE49-F238E27FC236}">
                <a16:creationId xmlns:a16="http://schemas.microsoft.com/office/drawing/2014/main" id="{A0D785B2-09D2-4764-B0ED-36875825F5CE}"/>
              </a:ext>
            </a:extLst>
          </p:cNvPr>
          <p:cNvGrpSpPr>
            <a:grpSpLocks/>
          </p:cNvGrpSpPr>
          <p:nvPr/>
        </p:nvGrpSpPr>
        <p:grpSpPr bwMode="auto">
          <a:xfrm>
            <a:off x="2586038" y="2128838"/>
            <a:ext cx="561975" cy="1698625"/>
            <a:chOff x="5626096" y="4240834"/>
            <a:chExt cx="561508" cy="1697839"/>
          </a:xfrm>
        </p:grpSpPr>
        <p:grpSp>
          <p:nvGrpSpPr>
            <p:cNvPr id="27717" name="Group 2">
              <a:extLst>
                <a:ext uri="{FF2B5EF4-FFF2-40B4-BE49-F238E27FC236}">
                  <a16:creationId xmlns:a16="http://schemas.microsoft.com/office/drawing/2014/main" id="{C6D87417-F401-49CE-B5F5-EAE97F86D590}"/>
                </a:ext>
              </a:extLst>
            </p:cNvPr>
            <p:cNvGrpSpPr>
              <a:grpSpLocks/>
            </p:cNvGrpSpPr>
            <p:nvPr/>
          </p:nvGrpSpPr>
          <p:grpSpPr bwMode="auto">
            <a:xfrm>
              <a:off x="5626096" y="4410978"/>
              <a:ext cx="490296" cy="1527695"/>
              <a:chOff x="5626096" y="4410978"/>
              <a:chExt cx="490296" cy="1527695"/>
            </a:xfrm>
          </p:grpSpPr>
          <p:sp>
            <p:nvSpPr>
              <p:cNvPr id="27719" name="Rectangle 1109">
                <a:extLst>
                  <a:ext uri="{FF2B5EF4-FFF2-40B4-BE49-F238E27FC236}">
                    <a16:creationId xmlns:a16="http://schemas.microsoft.com/office/drawing/2014/main" id="{C045D236-7FF5-41F2-86F0-73339DE8D0C7}"/>
                  </a:ext>
                </a:extLst>
              </p:cNvPr>
              <p:cNvSpPr>
                <a:spLocks noChangeArrowheads="1"/>
              </p:cNvSpPr>
              <p:nvPr/>
            </p:nvSpPr>
            <p:spPr bwMode="auto">
              <a:xfrm>
                <a:off x="5844983" y="4410978"/>
                <a:ext cx="271409" cy="1407004"/>
              </a:xfrm>
              <a:prstGeom prst="rect">
                <a:avLst/>
              </a:prstGeom>
              <a:solidFill>
                <a:srgbClr val="996633"/>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7720" name="Rectangle 1109">
                <a:extLst>
                  <a:ext uri="{FF2B5EF4-FFF2-40B4-BE49-F238E27FC236}">
                    <a16:creationId xmlns:a16="http://schemas.microsoft.com/office/drawing/2014/main" id="{1F97A568-2132-4DE1-8115-D357FF738D25}"/>
                  </a:ext>
                </a:extLst>
              </p:cNvPr>
              <p:cNvSpPr>
                <a:spLocks noChangeArrowheads="1"/>
              </p:cNvSpPr>
              <p:nvPr/>
            </p:nvSpPr>
            <p:spPr bwMode="auto">
              <a:xfrm>
                <a:off x="5844983" y="5762401"/>
                <a:ext cx="271409" cy="176272"/>
              </a:xfrm>
              <a:prstGeom prst="rect">
                <a:avLst/>
              </a:prstGeom>
              <a:solidFill>
                <a:srgbClr val="FFCC00"/>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endParaRPr lang="en-US" altLang="en-US" sz="3200"/>
              </a:p>
            </p:txBody>
          </p:sp>
          <p:cxnSp>
            <p:nvCxnSpPr>
              <p:cNvPr id="27721" name="Straight Connector 274">
                <a:extLst>
                  <a:ext uri="{FF2B5EF4-FFF2-40B4-BE49-F238E27FC236}">
                    <a16:creationId xmlns:a16="http://schemas.microsoft.com/office/drawing/2014/main" id="{B2ABA5AC-4272-4D20-A821-E6241608C273}"/>
                  </a:ext>
                </a:extLst>
              </p:cNvPr>
              <p:cNvCxnSpPr>
                <a:cxnSpLocks noChangeShapeType="1"/>
              </p:cNvCxnSpPr>
              <p:nvPr/>
            </p:nvCxnSpPr>
            <p:spPr bwMode="auto">
              <a:xfrm flipV="1">
                <a:off x="5626096" y="4502197"/>
                <a:ext cx="353797" cy="12798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27722" name="Oval 172">
                <a:extLst>
                  <a:ext uri="{FF2B5EF4-FFF2-40B4-BE49-F238E27FC236}">
                    <a16:creationId xmlns:a16="http://schemas.microsoft.com/office/drawing/2014/main" id="{DD0E20FB-E789-49E4-A9B6-1CFBB5E6A3BD}"/>
                  </a:ext>
                </a:extLst>
              </p:cNvPr>
              <p:cNvSpPr>
                <a:spLocks noChangeArrowheads="1"/>
              </p:cNvSpPr>
              <p:nvPr/>
            </p:nvSpPr>
            <p:spPr bwMode="auto">
              <a:xfrm>
                <a:off x="5940214" y="4485616"/>
                <a:ext cx="85708" cy="85754"/>
              </a:xfrm>
              <a:prstGeom prst="ellipse">
                <a:avLst/>
              </a:prstGeom>
              <a:solidFill>
                <a:schemeClr val="bg1"/>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7718" name="Text Box 63">
              <a:extLst>
                <a:ext uri="{FF2B5EF4-FFF2-40B4-BE49-F238E27FC236}">
                  <a16:creationId xmlns:a16="http://schemas.microsoft.com/office/drawing/2014/main" id="{D0BC83A9-016B-496A-A8BE-4E2A8121BFB0}"/>
                </a:ext>
              </a:extLst>
            </p:cNvPr>
            <p:cNvSpPr txBox="1">
              <a:spLocks noChangeArrowheads="1"/>
            </p:cNvSpPr>
            <p:nvPr/>
          </p:nvSpPr>
          <p:spPr bwMode="auto">
            <a:xfrm>
              <a:off x="5802067" y="4240834"/>
              <a:ext cx="385537" cy="2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grpSp>
        <p:nvGrpSpPr>
          <p:cNvPr id="573" name="Group 572">
            <a:extLst>
              <a:ext uri="{FF2B5EF4-FFF2-40B4-BE49-F238E27FC236}">
                <a16:creationId xmlns:a16="http://schemas.microsoft.com/office/drawing/2014/main" id="{C777CB81-A2B2-40FC-88CC-1A97D3D48C94}"/>
              </a:ext>
            </a:extLst>
          </p:cNvPr>
          <p:cNvGrpSpPr>
            <a:grpSpLocks/>
          </p:cNvGrpSpPr>
          <p:nvPr/>
        </p:nvGrpSpPr>
        <p:grpSpPr bwMode="auto">
          <a:xfrm>
            <a:off x="2947988" y="2166938"/>
            <a:ext cx="2571750" cy="1660525"/>
            <a:chOff x="5987976" y="4277963"/>
            <a:chExt cx="2572658" cy="1660709"/>
          </a:xfrm>
        </p:grpSpPr>
        <p:sp>
          <p:nvSpPr>
            <p:cNvPr id="27710" name="Rectangle 11">
              <a:extLst>
                <a:ext uri="{FF2B5EF4-FFF2-40B4-BE49-F238E27FC236}">
                  <a16:creationId xmlns:a16="http://schemas.microsoft.com/office/drawing/2014/main" id="{8EE3995B-B073-4F50-A9E4-37AA6B3F6B66}"/>
                </a:ext>
              </a:extLst>
            </p:cNvPr>
            <p:cNvSpPr>
              <a:spLocks noChangeArrowheads="1"/>
            </p:cNvSpPr>
            <p:nvPr/>
          </p:nvSpPr>
          <p:spPr bwMode="auto">
            <a:xfrm>
              <a:off x="6959188" y="4277963"/>
              <a:ext cx="1601446" cy="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b="1">
                  <a:solidFill>
                    <a:srgbClr val="FFFF00"/>
                  </a:solidFill>
                </a:rPr>
                <a:t>Antioxidant Supplementation</a:t>
              </a:r>
              <a:endParaRPr lang="en-US" altLang="en-US" sz="800">
                <a:solidFill>
                  <a:srgbClr val="FFFF00"/>
                </a:solidFill>
              </a:endParaRPr>
            </a:p>
            <a:p>
              <a:pPr algn="ctr"/>
              <a:r>
                <a:rPr lang="en-US" altLang="en-US" sz="800">
                  <a:solidFill>
                    <a:srgbClr val="FFFFFF"/>
                  </a:solidFill>
                </a:rPr>
                <a:t>l</a:t>
              </a:r>
              <a:r>
                <a:rPr lang="en-US" altLang="en-US" sz="800" i="1">
                  <a:solidFill>
                    <a:srgbClr val="FFFFFF"/>
                  </a:solidFill>
                </a:rPr>
                <a:t>-selenomethionine</a:t>
              </a:r>
            </a:p>
            <a:p>
              <a:pPr algn="ctr"/>
              <a:r>
                <a:rPr lang="en-US" altLang="en-US" sz="800" i="1">
                  <a:solidFill>
                    <a:srgbClr val="FFFFFF"/>
                  </a:solidFill>
                </a:rPr>
                <a:t>Vitamin C</a:t>
              </a:r>
            </a:p>
            <a:p>
              <a:pPr algn="ctr"/>
              <a:r>
                <a:rPr lang="en-US" altLang="en-US" sz="800" i="1">
                  <a:solidFill>
                    <a:srgbClr val="FFFFFF"/>
                  </a:solidFill>
                </a:rPr>
                <a:t>Vitamin E</a:t>
              </a:r>
            </a:p>
            <a:p>
              <a:pPr algn="ctr"/>
              <a:r>
                <a:rPr lang="en-US" altLang="en-US" sz="800" i="1">
                  <a:solidFill>
                    <a:srgbClr val="FFFFFF"/>
                  </a:solidFill>
                </a:rPr>
                <a:t>Succinate</a:t>
              </a:r>
            </a:p>
            <a:p>
              <a:pPr algn="ctr"/>
              <a:r>
                <a:rPr lang="en-US" altLang="en-US" sz="800" i="1">
                  <a:solidFill>
                    <a:srgbClr val="FFFFFF"/>
                  </a:solidFill>
                </a:rPr>
                <a:t>Alpha-lipoic acid </a:t>
              </a:r>
            </a:p>
            <a:p>
              <a:pPr algn="ctr"/>
              <a:r>
                <a:rPr lang="en-US" altLang="en-US" sz="800" i="1">
                  <a:solidFill>
                    <a:srgbClr val="FFFFFF"/>
                  </a:solidFill>
                </a:rPr>
                <a:t>N-acetyl cysteine </a:t>
              </a:r>
            </a:p>
          </p:txBody>
        </p:sp>
        <p:grpSp>
          <p:nvGrpSpPr>
            <p:cNvPr id="27711" name="Group 5">
              <a:extLst>
                <a:ext uri="{FF2B5EF4-FFF2-40B4-BE49-F238E27FC236}">
                  <a16:creationId xmlns:a16="http://schemas.microsoft.com/office/drawing/2014/main" id="{DB95F00C-B678-4E22-9C0E-6BE46525E245}"/>
                </a:ext>
              </a:extLst>
            </p:cNvPr>
            <p:cNvGrpSpPr>
              <a:grpSpLocks/>
            </p:cNvGrpSpPr>
            <p:nvPr/>
          </p:nvGrpSpPr>
          <p:grpSpPr bwMode="auto">
            <a:xfrm>
              <a:off x="5987976" y="4549139"/>
              <a:ext cx="493470" cy="1389533"/>
              <a:chOff x="5987976" y="4549139"/>
              <a:chExt cx="493470" cy="1389533"/>
            </a:xfrm>
          </p:grpSpPr>
          <p:sp>
            <p:nvSpPr>
              <p:cNvPr id="27712" name="Rectangle 1109">
                <a:extLst>
                  <a:ext uri="{FF2B5EF4-FFF2-40B4-BE49-F238E27FC236}">
                    <a16:creationId xmlns:a16="http://schemas.microsoft.com/office/drawing/2014/main" id="{984B5660-F0D8-409E-92C5-41E595869E35}"/>
                  </a:ext>
                </a:extLst>
              </p:cNvPr>
              <p:cNvSpPr>
                <a:spLocks noChangeArrowheads="1"/>
              </p:cNvSpPr>
              <p:nvPr/>
            </p:nvSpPr>
            <p:spPr bwMode="auto">
              <a:xfrm>
                <a:off x="6210037" y="5544527"/>
                <a:ext cx="271409" cy="394145"/>
              </a:xfrm>
              <a:prstGeom prst="rect">
                <a:avLst/>
              </a:prstGeom>
              <a:solidFill>
                <a:srgbClr val="FFCC00"/>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nvGrpSpPr>
              <p:cNvPr id="27713" name="Group 4">
                <a:extLst>
                  <a:ext uri="{FF2B5EF4-FFF2-40B4-BE49-F238E27FC236}">
                    <a16:creationId xmlns:a16="http://schemas.microsoft.com/office/drawing/2014/main" id="{91E14D5C-F0FA-4D3F-B2C4-0A99EC29BE1F}"/>
                  </a:ext>
                </a:extLst>
              </p:cNvPr>
              <p:cNvGrpSpPr>
                <a:grpSpLocks/>
              </p:cNvGrpSpPr>
              <p:nvPr/>
            </p:nvGrpSpPr>
            <p:grpSpPr bwMode="auto">
              <a:xfrm>
                <a:off x="5987976" y="4549139"/>
                <a:ext cx="490296" cy="1279814"/>
                <a:chOff x="5987976" y="4549139"/>
                <a:chExt cx="490296" cy="1279814"/>
              </a:xfrm>
            </p:grpSpPr>
            <p:sp>
              <p:nvSpPr>
                <p:cNvPr id="27714" name="Rectangle 1109">
                  <a:extLst>
                    <a:ext uri="{FF2B5EF4-FFF2-40B4-BE49-F238E27FC236}">
                      <a16:creationId xmlns:a16="http://schemas.microsoft.com/office/drawing/2014/main" id="{ED2A297A-8808-4BF8-A418-F18E899CD2F3}"/>
                    </a:ext>
                  </a:extLst>
                </p:cNvPr>
                <p:cNvSpPr>
                  <a:spLocks noChangeArrowheads="1"/>
                </p:cNvSpPr>
                <p:nvPr/>
              </p:nvSpPr>
              <p:spPr bwMode="auto">
                <a:xfrm>
                  <a:off x="6210037" y="5049058"/>
                  <a:ext cx="268235" cy="501822"/>
                </a:xfrm>
                <a:prstGeom prst="rect">
                  <a:avLst/>
                </a:prstGeom>
                <a:solidFill>
                  <a:srgbClr val="996633"/>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sp>
              <p:nvSpPr>
                <p:cNvPr id="27715" name="Oval 13">
                  <a:extLst>
                    <a:ext uri="{FF2B5EF4-FFF2-40B4-BE49-F238E27FC236}">
                      <a16:creationId xmlns:a16="http://schemas.microsoft.com/office/drawing/2014/main" id="{7F20CD0B-11C5-4793-ADD6-F28F9E114E5E}"/>
                    </a:ext>
                  </a:extLst>
                </p:cNvPr>
                <p:cNvSpPr>
                  <a:spLocks noChangeArrowheads="1"/>
                </p:cNvSpPr>
                <p:nvPr/>
              </p:nvSpPr>
              <p:spPr bwMode="auto">
                <a:xfrm>
                  <a:off x="6302094" y="5733816"/>
                  <a:ext cx="85708" cy="85754"/>
                </a:xfrm>
                <a:prstGeom prst="ellipse">
                  <a:avLst/>
                </a:prstGeom>
                <a:solidFill>
                  <a:schemeClr val="bg1"/>
                </a:solidFill>
                <a:ln w="9525">
                  <a:solidFill>
                    <a:srgbClr val="FFFFFF"/>
                  </a:solidFill>
                  <a:round/>
                  <a:headEnd/>
                  <a:tailEnd/>
                </a:ln>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cxnSp>
              <p:nvCxnSpPr>
                <p:cNvPr id="27716" name="Straight Connector 274">
                  <a:extLst>
                    <a:ext uri="{FF2B5EF4-FFF2-40B4-BE49-F238E27FC236}">
                      <a16:creationId xmlns:a16="http://schemas.microsoft.com/office/drawing/2014/main" id="{AFA03A4E-61B1-402E-B4B4-47C6E391DBCF}"/>
                    </a:ext>
                  </a:extLst>
                </p:cNvPr>
                <p:cNvCxnSpPr>
                  <a:cxnSpLocks noChangeShapeType="1"/>
                </p:cNvCxnSpPr>
                <p:nvPr/>
              </p:nvCxnSpPr>
              <p:spPr bwMode="auto">
                <a:xfrm flipH="1" flipV="1">
                  <a:off x="5987976" y="4549139"/>
                  <a:ext cx="353797" cy="127981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grpSp>
        </p:grpSp>
      </p:grpSp>
      <p:sp>
        <p:nvSpPr>
          <p:cNvPr id="349" name="Text Box 3">
            <a:extLst>
              <a:ext uri="{FF2B5EF4-FFF2-40B4-BE49-F238E27FC236}">
                <a16:creationId xmlns:a16="http://schemas.microsoft.com/office/drawing/2014/main" id="{5E3F6EF3-CB61-4E4B-99C2-86EA532B2A96}"/>
              </a:ext>
            </a:extLst>
          </p:cNvPr>
          <p:cNvSpPr txBox="1">
            <a:spLocks noChangeArrowheads="1"/>
          </p:cNvSpPr>
          <p:nvPr/>
        </p:nvSpPr>
        <p:spPr bwMode="auto">
          <a:xfrm>
            <a:off x="2297113" y="4548188"/>
            <a:ext cx="4651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1400">
                <a:solidFill>
                  <a:srgbClr val="FFFFFF"/>
                </a:solidFill>
              </a:rPr>
              <a:t>Antioxidants negate the increased DNA methylation and block the positive adaptive response induced by low doses of X-rays.</a:t>
            </a:r>
          </a:p>
        </p:txBody>
      </p:sp>
      <p:sp>
        <p:nvSpPr>
          <p:cNvPr id="135" name="Text Box 3">
            <a:extLst>
              <a:ext uri="{FF2B5EF4-FFF2-40B4-BE49-F238E27FC236}">
                <a16:creationId xmlns:a16="http://schemas.microsoft.com/office/drawing/2014/main" id="{DB14A61D-0B3A-462D-9BA5-57A404215556}"/>
              </a:ext>
            </a:extLst>
          </p:cNvPr>
          <p:cNvSpPr txBox="1">
            <a:spLocks noChangeArrowheads="1"/>
          </p:cNvSpPr>
          <p:nvPr/>
        </p:nvSpPr>
        <p:spPr bwMode="auto">
          <a:xfrm>
            <a:off x="2297113" y="5318125"/>
            <a:ext cx="4608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1400">
                <a:solidFill>
                  <a:srgbClr val="FFFFFF"/>
                </a:solidFill>
              </a:rPr>
              <a:t>The </a:t>
            </a:r>
            <a:r>
              <a:rPr lang="en-US" altLang="en-US" sz="1400" b="1" i="1">
                <a:solidFill>
                  <a:srgbClr val="FFFFFF"/>
                </a:solidFill>
              </a:rPr>
              <a:t>positive</a:t>
            </a:r>
            <a:r>
              <a:rPr lang="en-US" altLang="en-US" sz="1400">
                <a:solidFill>
                  <a:srgbClr val="FFFFFF"/>
                </a:solidFill>
              </a:rPr>
              <a:t> adaptive response induced by low doses of X-rays is mediated in part through oxidative stress.</a:t>
            </a:r>
          </a:p>
        </p:txBody>
      </p:sp>
      <p:grpSp>
        <p:nvGrpSpPr>
          <p:cNvPr id="4" name="Group 3">
            <a:extLst>
              <a:ext uri="{FF2B5EF4-FFF2-40B4-BE49-F238E27FC236}">
                <a16:creationId xmlns:a16="http://schemas.microsoft.com/office/drawing/2014/main" id="{8865B06B-DD5C-44E7-A7FB-E5A1E1C3040C}"/>
              </a:ext>
            </a:extLst>
          </p:cNvPr>
          <p:cNvGrpSpPr>
            <a:grpSpLocks/>
          </p:cNvGrpSpPr>
          <p:nvPr/>
        </p:nvGrpSpPr>
        <p:grpSpPr bwMode="auto">
          <a:xfrm>
            <a:off x="5629275" y="1908175"/>
            <a:ext cx="1847850" cy="2395538"/>
            <a:chOff x="5629275" y="2054998"/>
            <a:chExt cx="1848401" cy="2394865"/>
          </a:xfrm>
        </p:grpSpPr>
        <p:grpSp>
          <p:nvGrpSpPr>
            <p:cNvPr id="27673" name="Group 18">
              <a:extLst>
                <a:ext uri="{FF2B5EF4-FFF2-40B4-BE49-F238E27FC236}">
                  <a16:creationId xmlns:a16="http://schemas.microsoft.com/office/drawing/2014/main" id="{0DE51482-B8E2-4775-817D-31C3A4C4D8F1}"/>
                </a:ext>
              </a:extLst>
            </p:cNvPr>
            <p:cNvGrpSpPr>
              <a:grpSpLocks/>
            </p:cNvGrpSpPr>
            <p:nvPr/>
          </p:nvGrpSpPr>
          <p:grpSpPr bwMode="auto">
            <a:xfrm>
              <a:off x="5629275" y="2054998"/>
              <a:ext cx="1848401" cy="2394865"/>
              <a:chOff x="5613474" y="2949187"/>
              <a:chExt cx="1849022" cy="2394360"/>
            </a:xfrm>
          </p:grpSpPr>
          <p:grpSp>
            <p:nvGrpSpPr>
              <p:cNvPr id="27675" name="Group 17">
                <a:extLst>
                  <a:ext uri="{FF2B5EF4-FFF2-40B4-BE49-F238E27FC236}">
                    <a16:creationId xmlns:a16="http://schemas.microsoft.com/office/drawing/2014/main" id="{B6FF248E-09F9-4D10-B19D-60FC36ED4C77}"/>
                  </a:ext>
                </a:extLst>
              </p:cNvPr>
              <p:cNvGrpSpPr>
                <a:grpSpLocks/>
              </p:cNvGrpSpPr>
              <p:nvPr/>
            </p:nvGrpSpPr>
            <p:grpSpPr bwMode="auto">
              <a:xfrm>
                <a:off x="6049489" y="3287049"/>
                <a:ext cx="392988" cy="1652472"/>
                <a:chOff x="6049489" y="3287049"/>
                <a:chExt cx="392988" cy="1652472"/>
              </a:xfrm>
            </p:grpSpPr>
            <p:sp>
              <p:nvSpPr>
                <p:cNvPr id="27701" name="Line 1119">
                  <a:extLst>
                    <a:ext uri="{FF2B5EF4-FFF2-40B4-BE49-F238E27FC236}">
                      <a16:creationId xmlns:a16="http://schemas.microsoft.com/office/drawing/2014/main" id="{8B7E6AC0-F0F6-411A-88A3-6FCC1B68CDEB}"/>
                    </a:ext>
                  </a:extLst>
                </p:cNvPr>
                <p:cNvSpPr>
                  <a:spLocks noChangeShapeType="1"/>
                </p:cNvSpPr>
                <p:nvPr/>
              </p:nvSpPr>
              <p:spPr bwMode="auto">
                <a:xfrm flipH="1">
                  <a:off x="6049489" y="3287049"/>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Line 1096">
                  <a:extLst>
                    <a:ext uri="{FF2B5EF4-FFF2-40B4-BE49-F238E27FC236}">
                      <a16:creationId xmlns:a16="http://schemas.microsoft.com/office/drawing/2014/main" id="{0DF8EF2C-4C65-4CBE-94FF-247CCFBFB021}"/>
                    </a:ext>
                  </a:extLst>
                </p:cNvPr>
                <p:cNvSpPr>
                  <a:spLocks noChangeShapeType="1"/>
                </p:cNvSpPr>
                <p:nvPr/>
              </p:nvSpPr>
              <p:spPr bwMode="auto">
                <a:xfrm flipH="1">
                  <a:off x="6049489" y="4860638"/>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3" name="Line 1123">
                  <a:extLst>
                    <a:ext uri="{FF2B5EF4-FFF2-40B4-BE49-F238E27FC236}">
                      <a16:creationId xmlns:a16="http://schemas.microsoft.com/office/drawing/2014/main" id="{A6E7EBCE-0851-47D2-89EA-188D3B9B1075}"/>
                    </a:ext>
                  </a:extLst>
                </p:cNvPr>
                <p:cNvSpPr>
                  <a:spLocks noChangeShapeType="1"/>
                </p:cNvSpPr>
                <p:nvPr/>
              </p:nvSpPr>
              <p:spPr bwMode="auto">
                <a:xfrm flipH="1">
                  <a:off x="6049489" y="4864683"/>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4" name="Line 1097">
                  <a:extLst>
                    <a:ext uri="{FF2B5EF4-FFF2-40B4-BE49-F238E27FC236}">
                      <a16:creationId xmlns:a16="http://schemas.microsoft.com/office/drawing/2014/main" id="{8DE450CB-C66F-485F-8EBB-5913BA1D0433}"/>
                    </a:ext>
                  </a:extLst>
                </p:cNvPr>
                <p:cNvSpPr>
                  <a:spLocks noChangeShapeType="1"/>
                </p:cNvSpPr>
                <p:nvPr/>
              </p:nvSpPr>
              <p:spPr bwMode="auto">
                <a:xfrm rot="16200000" flipV="1">
                  <a:off x="6037151" y="4879854"/>
                  <a:ext cx="119335"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705" name="Group 3">
                  <a:extLst>
                    <a:ext uri="{FF2B5EF4-FFF2-40B4-BE49-F238E27FC236}">
                      <a16:creationId xmlns:a16="http://schemas.microsoft.com/office/drawing/2014/main" id="{19DEC508-4329-46B7-9D86-7CAD6A11F78A}"/>
                    </a:ext>
                  </a:extLst>
                </p:cNvPr>
                <p:cNvGrpSpPr>
                  <a:grpSpLocks/>
                </p:cNvGrpSpPr>
                <p:nvPr/>
              </p:nvGrpSpPr>
              <p:grpSpPr bwMode="auto">
                <a:xfrm>
                  <a:off x="6200086" y="3937008"/>
                  <a:ext cx="242391" cy="923630"/>
                  <a:chOff x="5612528" y="4308310"/>
                  <a:chExt cx="268288" cy="842577"/>
                </a:xfrm>
              </p:grpSpPr>
              <p:grpSp>
                <p:nvGrpSpPr>
                  <p:cNvPr id="27706" name="Group 219">
                    <a:extLst>
                      <a:ext uri="{FF2B5EF4-FFF2-40B4-BE49-F238E27FC236}">
                        <a16:creationId xmlns:a16="http://schemas.microsoft.com/office/drawing/2014/main" id="{9EA0EE32-FB36-4CA0-AEBA-F64B6E986CA9}"/>
                      </a:ext>
                    </a:extLst>
                  </p:cNvPr>
                  <p:cNvGrpSpPr>
                    <a:grpSpLocks/>
                  </p:cNvGrpSpPr>
                  <p:nvPr/>
                </p:nvGrpSpPr>
                <p:grpSpPr bwMode="auto">
                  <a:xfrm>
                    <a:off x="5676822" y="4308310"/>
                    <a:ext cx="139700" cy="139700"/>
                    <a:chOff x="3114675" y="3619500"/>
                    <a:chExt cx="139700" cy="139700"/>
                  </a:xfrm>
                </p:grpSpPr>
                <p:cxnSp>
                  <p:nvCxnSpPr>
                    <p:cNvPr id="27708" name="Straight Connector 221">
                      <a:extLst>
                        <a:ext uri="{FF2B5EF4-FFF2-40B4-BE49-F238E27FC236}">
                          <a16:creationId xmlns:a16="http://schemas.microsoft.com/office/drawing/2014/main" id="{66B250F9-D5C1-4640-8190-E7A3CBD14415}"/>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7709" name="Straight Connector 222">
                      <a:extLst>
                        <a:ext uri="{FF2B5EF4-FFF2-40B4-BE49-F238E27FC236}">
                          <a16:creationId xmlns:a16="http://schemas.microsoft.com/office/drawing/2014/main" id="{D927D9C6-D244-4A1A-AF7A-33D0AAEF0DF5}"/>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7707" name="Rectangle 1109">
                    <a:extLst>
                      <a:ext uri="{FF2B5EF4-FFF2-40B4-BE49-F238E27FC236}">
                        <a16:creationId xmlns:a16="http://schemas.microsoft.com/office/drawing/2014/main" id="{0B26C8B1-D54A-4C66-AB66-8E99591CD83A}"/>
                      </a:ext>
                    </a:extLst>
                  </p:cNvPr>
                  <p:cNvSpPr>
                    <a:spLocks noChangeArrowheads="1"/>
                  </p:cNvSpPr>
                  <p:nvPr/>
                </p:nvSpPr>
                <p:spPr bwMode="auto">
                  <a:xfrm>
                    <a:off x="5612528" y="4380950"/>
                    <a:ext cx="268288" cy="769937"/>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grpSp>
          <p:grpSp>
            <p:nvGrpSpPr>
              <p:cNvPr id="27676" name="Group 16">
                <a:extLst>
                  <a:ext uri="{FF2B5EF4-FFF2-40B4-BE49-F238E27FC236}">
                    <a16:creationId xmlns:a16="http://schemas.microsoft.com/office/drawing/2014/main" id="{6FE93E61-890A-4682-B09D-A684170B6595}"/>
                  </a:ext>
                </a:extLst>
              </p:cNvPr>
              <p:cNvGrpSpPr>
                <a:grpSpLocks/>
              </p:cNvGrpSpPr>
              <p:nvPr/>
            </p:nvGrpSpPr>
            <p:grpSpPr bwMode="auto">
              <a:xfrm>
                <a:off x="5613474" y="2949187"/>
                <a:ext cx="1849022" cy="2394360"/>
                <a:chOff x="5613474" y="2949187"/>
                <a:chExt cx="1849022" cy="2394360"/>
              </a:xfrm>
            </p:grpSpPr>
            <p:sp>
              <p:nvSpPr>
                <p:cNvPr id="27677" name="Line 1120">
                  <a:extLst>
                    <a:ext uri="{FF2B5EF4-FFF2-40B4-BE49-F238E27FC236}">
                      <a16:creationId xmlns:a16="http://schemas.microsoft.com/office/drawing/2014/main" id="{7FB9DE4D-45B0-4772-8C93-4704EA0700A9}"/>
                    </a:ext>
                  </a:extLst>
                </p:cNvPr>
                <p:cNvSpPr>
                  <a:spLocks noChangeShapeType="1"/>
                </p:cNvSpPr>
                <p:nvPr/>
              </p:nvSpPr>
              <p:spPr bwMode="auto">
                <a:xfrm rot="-5400000" flipH="1" flipV="1">
                  <a:off x="6629540" y="4899253"/>
                  <a:ext cx="86732" cy="1894"/>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1120">
                  <a:extLst>
                    <a:ext uri="{FF2B5EF4-FFF2-40B4-BE49-F238E27FC236}">
                      <a16:creationId xmlns:a16="http://schemas.microsoft.com/office/drawing/2014/main" id="{C0863BEA-65A0-456D-8C83-9CB0310BA001}"/>
                    </a:ext>
                  </a:extLst>
                </p:cNvPr>
                <p:cNvSpPr>
                  <a:spLocks noChangeShapeType="1"/>
                </p:cNvSpPr>
                <p:nvPr/>
              </p:nvSpPr>
              <p:spPr bwMode="auto">
                <a:xfrm rot="-5400000" flipH="1" flipV="1">
                  <a:off x="7002038" y="4900276"/>
                  <a:ext cx="80382" cy="6197"/>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Text Box 1134">
                  <a:extLst>
                    <a:ext uri="{FF2B5EF4-FFF2-40B4-BE49-F238E27FC236}">
                      <a16:creationId xmlns:a16="http://schemas.microsoft.com/office/drawing/2014/main" id="{221ADD0B-FBF2-4CC4-BA4A-9BD436AABD25}"/>
                    </a:ext>
                  </a:extLst>
                </p:cNvPr>
                <p:cNvSpPr txBox="1">
                  <a:spLocks noChangeArrowheads="1"/>
                </p:cNvSpPr>
                <p:nvPr/>
              </p:nvSpPr>
              <p:spPr bwMode="auto">
                <a:xfrm>
                  <a:off x="6784083" y="4915248"/>
                  <a:ext cx="530175" cy="27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 + AO</a:t>
                  </a:r>
                </a:p>
              </p:txBody>
            </p:sp>
            <p:sp>
              <p:nvSpPr>
                <p:cNvPr id="27680" name="TextBox 9">
                  <a:extLst>
                    <a:ext uri="{FF2B5EF4-FFF2-40B4-BE49-F238E27FC236}">
                      <a16:creationId xmlns:a16="http://schemas.microsoft.com/office/drawing/2014/main" id="{1A801D23-25FD-470C-9155-4EF6B0935B72}"/>
                    </a:ext>
                  </a:extLst>
                </p:cNvPr>
                <p:cNvSpPr txBox="1">
                  <a:spLocks noChangeArrowheads="1"/>
                </p:cNvSpPr>
                <p:nvPr/>
              </p:nvSpPr>
              <p:spPr bwMode="auto">
                <a:xfrm>
                  <a:off x="5881672" y="2949187"/>
                  <a:ext cx="1580824" cy="2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lnSpc>
                      <a:spcPct val="110000"/>
                    </a:lnSpc>
                  </a:pPr>
                  <a:r>
                    <a:rPr lang="en-US" altLang="en-US" sz="1100">
                      <a:solidFill>
                        <a:schemeClr val="bg1"/>
                      </a:solidFill>
                      <a:ea typeface="MS PGothic" panose="020B0600070205080204" pitchFamily="34" charset="-128"/>
                    </a:rPr>
                    <a:t>Liver DNA Methylation</a:t>
                  </a:r>
                </a:p>
              </p:txBody>
            </p:sp>
            <p:sp>
              <p:nvSpPr>
                <p:cNvPr id="27681" name="Line 1093">
                  <a:extLst>
                    <a:ext uri="{FF2B5EF4-FFF2-40B4-BE49-F238E27FC236}">
                      <a16:creationId xmlns:a16="http://schemas.microsoft.com/office/drawing/2014/main" id="{6AD51E6D-047C-45D7-AB12-F5BCFA3991D5}"/>
                    </a:ext>
                  </a:extLst>
                </p:cNvPr>
                <p:cNvSpPr>
                  <a:spLocks noChangeShapeType="1"/>
                </p:cNvSpPr>
                <p:nvPr/>
              </p:nvSpPr>
              <p:spPr bwMode="auto">
                <a:xfrm flipH="1">
                  <a:off x="6049489" y="3616735"/>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Text Box 1134">
                  <a:extLst>
                    <a:ext uri="{FF2B5EF4-FFF2-40B4-BE49-F238E27FC236}">
                      <a16:creationId xmlns:a16="http://schemas.microsoft.com/office/drawing/2014/main" id="{E21795CE-AD63-42AC-A483-CF788326BC66}"/>
                    </a:ext>
                  </a:extLst>
                </p:cNvPr>
                <p:cNvSpPr txBox="1">
                  <a:spLocks noChangeArrowheads="1"/>
                </p:cNvSpPr>
                <p:nvPr/>
              </p:nvSpPr>
              <p:spPr bwMode="auto">
                <a:xfrm>
                  <a:off x="6524830" y="4915248"/>
                  <a:ext cx="295691" cy="27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a:t>
                  </a:r>
                </a:p>
              </p:txBody>
            </p:sp>
            <p:sp>
              <p:nvSpPr>
                <p:cNvPr id="27683" name="Text Box 1141">
                  <a:extLst>
                    <a:ext uri="{FF2B5EF4-FFF2-40B4-BE49-F238E27FC236}">
                      <a16:creationId xmlns:a16="http://schemas.microsoft.com/office/drawing/2014/main" id="{4F700269-BA61-44CC-B4DF-5B1855AA6C17}"/>
                    </a:ext>
                  </a:extLst>
                </p:cNvPr>
                <p:cNvSpPr txBox="1">
                  <a:spLocks noChangeArrowheads="1"/>
                </p:cNvSpPr>
                <p:nvPr/>
              </p:nvSpPr>
              <p:spPr bwMode="auto">
                <a:xfrm>
                  <a:off x="6116309" y="5097378"/>
                  <a:ext cx="1118478" cy="2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Exposure </a:t>
                  </a:r>
                  <a:r>
                    <a:rPr lang="en-US" altLang="en-US" sz="1000">
                      <a:solidFill>
                        <a:schemeClr val="bg1"/>
                      </a:solidFill>
                    </a:rPr>
                    <a:t>(cGy)</a:t>
                  </a:r>
                  <a:endParaRPr lang="en-US" altLang="en-US" sz="800">
                    <a:solidFill>
                      <a:schemeClr val="bg1"/>
                    </a:solidFill>
                  </a:endParaRPr>
                </a:p>
              </p:txBody>
            </p:sp>
            <p:sp>
              <p:nvSpPr>
                <p:cNvPr id="27684" name="Text Box 1134">
                  <a:extLst>
                    <a:ext uri="{FF2B5EF4-FFF2-40B4-BE49-F238E27FC236}">
                      <a16:creationId xmlns:a16="http://schemas.microsoft.com/office/drawing/2014/main" id="{C81B541A-667A-42D8-B486-91A33026BCC8}"/>
                    </a:ext>
                  </a:extLst>
                </p:cNvPr>
                <p:cNvSpPr txBox="1">
                  <a:spLocks noChangeArrowheads="1"/>
                </p:cNvSpPr>
                <p:nvPr/>
              </p:nvSpPr>
              <p:spPr bwMode="auto">
                <a:xfrm>
                  <a:off x="6174269" y="4915248"/>
                  <a:ext cx="296893" cy="27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0.0</a:t>
                  </a:r>
                </a:p>
              </p:txBody>
            </p:sp>
            <p:sp>
              <p:nvSpPr>
                <p:cNvPr id="27685" name="Text Box 1141">
                  <a:extLst>
                    <a:ext uri="{FF2B5EF4-FFF2-40B4-BE49-F238E27FC236}">
                      <a16:creationId xmlns:a16="http://schemas.microsoft.com/office/drawing/2014/main" id="{82B6445B-42CD-41E7-8B8F-712E3E685688}"/>
                    </a:ext>
                  </a:extLst>
                </p:cNvPr>
                <p:cNvSpPr txBox="1">
                  <a:spLocks noChangeArrowheads="1"/>
                </p:cNvSpPr>
                <p:nvPr/>
              </p:nvSpPr>
              <p:spPr bwMode="auto">
                <a:xfrm rot="-5400000">
                  <a:off x="4833377" y="3910393"/>
                  <a:ext cx="1783940" cy="22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000" b="1">
                      <a:solidFill>
                        <a:schemeClr val="bg1"/>
                      </a:solidFill>
                    </a:rPr>
                    <a:t>Methylation (%)</a:t>
                  </a:r>
                  <a:endParaRPr lang="en-US" altLang="en-US" sz="1000">
                    <a:solidFill>
                      <a:schemeClr val="bg1"/>
                    </a:solidFill>
                  </a:endParaRPr>
                </a:p>
              </p:txBody>
            </p:sp>
            <p:sp>
              <p:nvSpPr>
                <p:cNvPr id="27686" name="Line 1120">
                  <a:extLst>
                    <a:ext uri="{FF2B5EF4-FFF2-40B4-BE49-F238E27FC236}">
                      <a16:creationId xmlns:a16="http://schemas.microsoft.com/office/drawing/2014/main" id="{028E371A-8ADE-4EAE-9511-BB983DEB02B3}"/>
                    </a:ext>
                  </a:extLst>
                </p:cNvPr>
                <p:cNvSpPr>
                  <a:spLocks noChangeShapeType="1"/>
                </p:cNvSpPr>
                <p:nvPr/>
              </p:nvSpPr>
              <p:spPr bwMode="auto">
                <a:xfrm rot="-5400000" flipH="1" flipV="1">
                  <a:off x="6277630" y="4899768"/>
                  <a:ext cx="86732" cy="8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1117">
                  <a:extLst>
                    <a:ext uri="{FF2B5EF4-FFF2-40B4-BE49-F238E27FC236}">
                      <a16:creationId xmlns:a16="http://schemas.microsoft.com/office/drawing/2014/main" id="{E6C5F64B-2F6A-47DF-8CD7-89103480E9EC}"/>
                    </a:ext>
                  </a:extLst>
                </p:cNvPr>
                <p:cNvSpPr>
                  <a:spLocks noChangeShapeType="1"/>
                </p:cNvSpPr>
                <p:nvPr/>
              </p:nvSpPr>
              <p:spPr bwMode="auto">
                <a:xfrm>
                  <a:off x="6102556" y="3273592"/>
                  <a:ext cx="0" cy="159478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1095">
                  <a:extLst>
                    <a:ext uri="{FF2B5EF4-FFF2-40B4-BE49-F238E27FC236}">
                      <a16:creationId xmlns:a16="http://schemas.microsoft.com/office/drawing/2014/main" id="{F924FFB0-DF2F-4DE2-B946-F9E68626F6F9}"/>
                    </a:ext>
                  </a:extLst>
                </p:cNvPr>
                <p:cNvSpPr>
                  <a:spLocks noChangeShapeType="1"/>
                </p:cNvSpPr>
                <p:nvPr/>
              </p:nvSpPr>
              <p:spPr bwMode="auto">
                <a:xfrm flipH="1">
                  <a:off x="6049489" y="4591631"/>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Text Box 1134">
                  <a:extLst>
                    <a:ext uri="{FF2B5EF4-FFF2-40B4-BE49-F238E27FC236}">
                      <a16:creationId xmlns:a16="http://schemas.microsoft.com/office/drawing/2014/main" id="{0CEED66F-F8F5-4B01-BF91-58AED227C18E}"/>
                    </a:ext>
                  </a:extLst>
                </p:cNvPr>
                <p:cNvSpPr txBox="1">
                  <a:spLocks noChangeArrowheads="1"/>
                </p:cNvSpPr>
                <p:nvPr/>
              </p:nvSpPr>
              <p:spPr bwMode="auto">
                <a:xfrm>
                  <a:off x="5854024" y="4740972"/>
                  <a:ext cx="189323"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b="1">
                      <a:solidFill>
                        <a:schemeClr val="bg1"/>
                      </a:solidFill>
                    </a:rPr>
                    <a:t>0</a:t>
                  </a:r>
                </a:p>
              </p:txBody>
            </p:sp>
            <p:sp>
              <p:nvSpPr>
                <p:cNvPr id="27690" name="Text Box 1130">
                  <a:extLst>
                    <a:ext uri="{FF2B5EF4-FFF2-40B4-BE49-F238E27FC236}">
                      <a16:creationId xmlns:a16="http://schemas.microsoft.com/office/drawing/2014/main" id="{CDE6B2FE-17F8-4DB3-A37B-26B0690A860F}"/>
                    </a:ext>
                  </a:extLst>
                </p:cNvPr>
                <p:cNvSpPr txBox="1">
                  <a:spLocks noChangeArrowheads="1"/>
                </p:cNvSpPr>
                <p:nvPr/>
              </p:nvSpPr>
              <p:spPr bwMode="auto">
                <a:xfrm>
                  <a:off x="5784150" y="3164637"/>
                  <a:ext cx="308367"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50</a:t>
                  </a:r>
                </a:p>
              </p:txBody>
            </p:sp>
            <p:sp>
              <p:nvSpPr>
                <p:cNvPr id="27691" name="Text Box 1131">
                  <a:extLst>
                    <a:ext uri="{FF2B5EF4-FFF2-40B4-BE49-F238E27FC236}">
                      <a16:creationId xmlns:a16="http://schemas.microsoft.com/office/drawing/2014/main" id="{F698C282-4100-4986-8CE2-0A869D690A8A}"/>
                    </a:ext>
                  </a:extLst>
                </p:cNvPr>
                <p:cNvSpPr txBox="1">
                  <a:spLocks noChangeArrowheads="1"/>
                </p:cNvSpPr>
                <p:nvPr/>
              </p:nvSpPr>
              <p:spPr bwMode="auto">
                <a:xfrm>
                  <a:off x="5749728" y="3498366"/>
                  <a:ext cx="342789"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40</a:t>
                  </a:r>
                </a:p>
              </p:txBody>
            </p:sp>
            <p:sp>
              <p:nvSpPr>
                <p:cNvPr id="27692" name="Line 1094">
                  <a:extLst>
                    <a:ext uri="{FF2B5EF4-FFF2-40B4-BE49-F238E27FC236}">
                      <a16:creationId xmlns:a16="http://schemas.microsoft.com/office/drawing/2014/main" id="{B3D09C2C-0178-4778-A1D0-8F45EF9EEEAE}"/>
                    </a:ext>
                  </a:extLst>
                </p:cNvPr>
                <p:cNvSpPr>
                  <a:spLocks noChangeShapeType="1"/>
                </p:cNvSpPr>
                <p:nvPr/>
              </p:nvSpPr>
              <p:spPr bwMode="auto">
                <a:xfrm flipH="1">
                  <a:off x="6049489" y="3942374"/>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3" name="Line 1121">
                  <a:extLst>
                    <a:ext uri="{FF2B5EF4-FFF2-40B4-BE49-F238E27FC236}">
                      <a16:creationId xmlns:a16="http://schemas.microsoft.com/office/drawing/2014/main" id="{DF8728A4-9A2F-4709-95DA-27F7FAF17DB7}"/>
                    </a:ext>
                  </a:extLst>
                </p:cNvPr>
                <p:cNvSpPr>
                  <a:spLocks noChangeShapeType="1"/>
                </p:cNvSpPr>
                <p:nvPr/>
              </p:nvSpPr>
              <p:spPr bwMode="auto">
                <a:xfrm flipH="1">
                  <a:off x="6049489" y="4268014"/>
                  <a:ext cx="5306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4" name="Text Box 1129">
                  <a:extLst>
                    <a:ext uri="{FF2B5EF4-FFF2-40B4-BE49-F238E27FC236}">
                      <a16:creationId xmlns:a16="http://schemas.microsoft.com/office/drawing/2014/main" id="{86E1568B-EE40-41E8-96F4-CE02C2EF8180}"/>
                    </a:ext>
                  </a:extLst>
                </p:cNvPr>
                <p:cNvSpPr txBox="1">
                  <a:spLocks noChangeArrowheads="1"/>
                </p:cNvSpPr>
                <p:nvPr/>
              </p:nvSpPr>
              <p:spPr bwMode="auto">
                <a:xfrm>
                  <a:off x="5755630" y="3830557"/>
                  <a:ext cx="336887"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30</a:t>
                  </a:r>
                </a:p>
              </p:txBody>
            </p:sp>
            <p:sp>
              <p:nvSpPr>
                <p:cNvPr id="27695" name="Text Box 1129">
                  <a:extLst>
                    <a:ext uri="{FF2B5EF4-FFF2-40B4-BE49-F238E27FC236}">
                      <a16:creationId xmlns:a16="http://schemas.microsoft.com/office/drawing/2014/main" id="{94FB5C53-9C6A-4D2B-B44F-AFD5AD04A473}"/>
                    </a:ext>
                  </a:extLst>
                </p:cNvPr>
                <p:cNvSpPr txBox="1">
                  <a:spLocks noChangeArrowheads="1"/>
                </p:cNvSpPr>
                <p:nvPr/>
              </p:nvSpPr>
              <p:spPr bwMode="auto">
                <a:xfrm>
                  <a:off x="5742930" y="4149405"/>
                  <a:ext cx="368637"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20</a:t>
                  </a:r>
                </a:p>
              </p:txBody>
            </p:sp>
            <p:sp>
              <p:nvSpPr>
                <p:cNvPr id="27696" name="Text Box 1129">
                  <a:extLst>
                    <a:ext uri="{FF2B5EF4-FFF2-40B4-BE49-F238E27FC236}">
                      <a16:creationId xmlns:a16="http://schemas.microsoft.com/office/drawing/2014/main" id="{F7F885B0-FF8A-4BB1-9F98-3A469DE564C9}"/>
                    </a:ext>
                  </a:extLst>
                </p:cNvPr>
                <p:cNvSpPr txBox="1">
                  <a:spLocks noChangeArrowheads="1"/>
                </p:cNvSpPr>
                <p:nvPr/>
              </p:nvSpPr>
              <p:spPr bwMode="auto">
                <a:xfrm>
                  <a:off x="5768330" y="4473263"/>
                  <a:ext cx="324187" cy="21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10</a:t>
                  </a:r>
                </a:p>
              </p:txBody>
            </p:sp>
            <p:grpSp>
              <p:nvGrpSpPr>
                <p:cNvPr id="27697" name="Group 2">
                  <a:extLst>
                    <a:ext uri="{FF2B5EF4-FFF2-40B4-BE49-F238E27FC236}">
                      <a16:creationId xmlns:a16="http://schemas.microsoft.com/office/drawing/2014/main" id="{086CFE0D-E031-45DD-ACDD-14F5F494A215}"/>
                    </a:ext>
                  </a:extLst>
                </p:cNvPr>
                <p:cNvGrpSpPr>
                  <a:grpSpLocks/>
                </p:cNvGrpSpPr>
                <p:nvPr/>
              </p:nvGrpSpPr>
              <p:grpSpPr bwMode="auto">
                <a:xfrm>
                  <a:off x="6045603" y="3206851"/>
                  <a:ext cx="769789" cy="236170"/>
                  <a:chOff x="5489159" y="3944390"/>
                  <a:chExt cx="852033" cy="185365"/>
                </a:xfrm>
              </p:grpSpPr>
              <p:sp>
                <p:nvSpPr>
                  <p:cNvPr id="27699" name="Text Box 63">
                    <a:extLst>
                      <a:ext uri="{FF2B5EF4-FFF2-40B4-BE49-F238E27FC236}">
                        <a16:creationId xmlns:a16="http://schemas.microsoft.com/office/drawing/2014/main" id="{D3975406-8C8B-4914-B6F6-1686A1297A7C}"/>
                      </a:ext>
                    </a:extLst>
                  </p:cNvPr>
                  <p:cNvSpPr txBox="1">
                    <a:spLocks noChangeArrowheads="1"/>
                  </p:cNvSpPr>
                  <p:nvPr/>
                </p:nvSpPr>
                <p:spPr bwMode="auto">
                  <a:xfrm>
                    <a:off x="5698254" y="3944390"/>
                    <a:ext cx="642938" cy="14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600">
                        <a:solidFill>
                          <a:schemeClr val="bg1"/>
                        </a:solidFill>
                      </a:rPr>
                      <a:t>p &lt; 0.05       </a:t>
                    </a:r>
                  </a:p>
                </p:txBody>
              </p:sp>
              <p:sp>
                <p:nvSpPr>
                  <p:cNvPr id="27700" name="Text Box 63">
                    <a:extLst>
                      <a:ext uri="{FF2B5EF4-FFF2-40B4-BE49-F238E27FC236}">
                        <a16:creationId xmlns:a16="http://schemas.microsoft.com/office/drawing/2014/main" id="{FAF6CD66-F452-488A-B9E4-9AB53A3E0F8B}"/>
                      </a:ext>
                    </a:extLst>
                  </p:cNvPr>
                  <p:cNvSpPr txBox="1">
                    <a:spLocks noChangeArrowheads="1"/>
                  </p:cNvSpPr>
                  <p:nvPr/>
                </p:nvSpPr>
                <p:spPr bwMode="auto">
                  <a:xfrm>
                    <a:off x="5489159" y="3948618"/>
                    <a:ext cx="385762" cy="1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sp>
              <p:nvSpPr>
                <p:cNvPr id="27698" name="Line 1140">
                  <a:extLst>
                    <a:ext uri="{FF2B5EF4-FFF2-40B4-BE49-F238E27FC236}">
                      <a16:creationId xmlns:a16="http://schemas.microsoft.com/office/drawing/2014/main" id="{7559B4CC-9D9C-4EEB-8A0F-8B6C199669A0}"/>
                    </a:ext>
                  </a:extLst>
                </p:cNvPr>
                <p:cNvSpPr>
                  <a:spLocks noChangeShapeType="1"/>
                </p:cNvSpPr>
                <p:nvPr/>
              </p:nvSpPr>
              <p:spPr bwMode="auto">
                <a:xfrm>
                  <a:off x="6098577" y="4858616"/>
                  <a:ext cx="1142461"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674" name="Text Box 1134">
              <a:extLst>
                <a:ext uri="{FF2B5EF4-FFF2-40B4-BE49-F238E27FC236}">
                  <a16:creationId xmlns:a16="http://schemas.microsoft.com/office/drawing/2014/main" id="{1A02FC2A-8DE4-49A3-A71A-6E960CE82FAE}"/>
                </a:ext>
              </a:extLst>
            </p:cNvPr>
            <p:cNvSpPr txBox="1">
              <a:spLocks noChangeArrowheads="1"/>
            </p:cNvSpPr>
            <p:nvPr/>
          </p:nvSpPr>
          <p:spPr bwMode="auto">
            <a:xfrm>
              <a:off x="6192814" y="3125183"/>
              <a:ext cx="3000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27</a:t>
              </a:r>
            </a:p>
          </p:txBody>
        </p:sp>
      </p:grpSp>
      <p:grpSp>
        <p:nvGrpSpPr>
          <p:cNvPr id="2" name="Group 1">
            <a:extLst>
              <a:ext uri="{FF2B5EF4-FFF2-40B4-BE49-F238E27FC236}">
                <a16:creationId xmlns:a16="http://schemas.microsoft.com/office/drawing/2014/main" id="{BB99FFC1-434D-4162-AF87-F047200D07CE}"/>
              </a:ext>
            </a:extLst>
          </p:cNvPr>
          <p:cNvGrpSpPr>
            <a:grpSpLocks/>
          </p:cNvGrpSpPr>
          <p:nvPr/>
        </p:nvGrpSpPr>
        <p:grpSpPr bwMode="auto">
          <a:xfrm>
            <a:off x="6910388" y="2951163"/>
            <a:ext cx="300037" cy="869950"/>
            <a:chOff x="6911015" y="3097986"/>
            <a:chExt cx="298780" cy="869950"/>
          </a:xfrm>
        </p:grpSpPr>
        <p:grpSp>
          <p:nvGrpSpPr>
            <p:cNvPr id="27667" name="Group 333">
              <a:extLst>
                <a:ext uri="{FF2B5EF4-FFF2-40B4-BE49-F238E27FC236}">
                  <a16:creationId xmlns:a16="http://schemas.microsoft.com/office/drawing/2014/main" id="{362B9663-79CB-49F9-901E-3EC3BA15289A}"/>
                </a:ext>
              </a:extLst>
            </p:cNvPr>
            <p:cNvGrpSpPr>
              <a:grpSpLocks/>
            </p:cNvGrpSpPr>
            <p:nvPr/>
          </p:nvGrpSpPr>
          <p:grpSpPr bwMode="auto">
            <a:xfrm>
              <a:off x="6932613" y="3097986"/>
              <a:ext cx="246062" cy="869950"/>
              <a:chOff x="6406013" y="4150617"/>
              <a:chExt cx="271462" cy="1008204"/>
            </a:xfrm>
          </p:grpSpPr>
          <p:grpSp>
            <p:nvGrpSpPr>
              <p:cNvPr id="27669" name="Group 334">
                <a:extLst>
                  <a:ext uri="{FF2B5EF4-FFF2-40B4-BE49-F238E27FC236}">
                    <a16:creationId xmlns:a16="http://schemas.microsoft.com/office/drawing/2014/main" id="{0B71F901-0CE3-4996-95B3-7602744E9A7A}"/>
                  </a:ext>
                </a:extLst>
              </p:cNvPr>
              <p:cNvGrpSpPr>
                <a:grpSpLocks/>
              </p:cNvGrpSpPr>
              <p:nvPr/>
            </p:nvGrpSpPr>
            <p:grpSpPr bwMode="auto">
              <a:xfrm>
                <a:off x="6471892" y="4150617"/>
                <a:ext cx="139700" cy="132929"/>
                <a:chOff x="3114675" y="3619500"/>
                <a:chExt cx="139700" cy="139700"/>
              </a:xfrm>
            </p:grpSpPr>
            <p:cxnSp>
              <p:nvCxnSpPr>
                <p:cNvPr id="27671" name="Straight Connector 336">
                  <a:extLst>
                    <a:ext uri="{FF2B5EF4-FFF2-40B4-BE49-F238E27FC236}">
                      <a16:creationId xmlns:a16="http://schemas.microsoft.com/office/drawing/2014/main" id="{A63794C7-41BE-4C61-A7ED-D08429998CFB}"/>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7672" name="Straight Connector 337">
                  <a:extLst>
                    <a:ext uri="{FF2B5EF4-FFF2-40B4-BE49-F238E27FC236}">
                      <a16:creationId xmlns:a16="http://schemas.microsoft.com/office/drawing/2014/main" id="{88388470-6312-4C14-9F06-0B286266F9A4}"/>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7670" name="Rectangle 1109">
                <a:extLst>
                  <a:ext uri="{FF2B5EF4-FFF2-40B4-BE49-F238E27FC236}">
                    <a16:creationId xmlns:a16="http://schemas.microsoft.com/office/drawing/2014/main" id="{C789F97E-9880-45D3-A725-CA2B18B6BEAC}"/>
                  </a:ext>
                </a:extLst>
              </p:cNvPr>
              <p:cNvSpPr>
                <a:spLocks noChangeArrowheads="1"/>
              </p:cNvSpPr>
              <p:nvPr/>
            </p:nvSpPr>
            <p:spPr bwMode="auto">
              <a:xfrm>
                <a:off x="6406013" y="4228320"/>
                <a:ext cx="271462" cy="930501"/>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7668" name="Text Box 1134">
              <a:extLst>
                <a:ext uri="{FF2B5EF4-FFF2-40B4-BE49-F238E27FC236}">
                  <a16:creationId xmlns:a16="http://schemas.microsoft.com/office/drawing/2014/main" id="{5A126C43-3811-4ED7-98D0-DFF012E15755}"/>
                </a:ext>
              </a:extLst>
            </p:cNvPr>
            <p:cNvSpPr txBox="1">
              <a:spLocks noChangeArrowheads="1"/>
            </p:cNvSpPr>
            <p:nvPr/>
          </p:nvSpPr>
          <p:spPr bwMode="auto">
            <a:xfrm>
              <a:off x="6911015" y="3169633"/>
              <a:ext cx="298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23</a:t>
              </a:r>
            </a:p>
          </p:txBody>
        </p:sp>
      </p:grpSp>
      <p:grpSp>
        <p:nvGrpSpPr>
          <p:cNvPr id="3" name="Group 2">
            <a:extLst>
              <a:ext uri="{FF2B5EF4-FFF2-40B4-BE49-F238E27FC236}">
                <a16:creationId xmlns:a16="http://schemas.microsoft.com/office/drawing/2014/main" id="{EAE89889-2AB2-4947-89D7-697C457C8B57}"/>
              </a:ext>
            </a:extLst>
          </p:cNvPr>
          <p:cNvGrpSpPr>
            <a:grpSpLocks/>
          </p:cNvGrpSpPr>
          <p:nvPr/>
        </p:nvGrpSpPr>
        <p:grpSpPr bwMode="auto">
          <a:xfrm>
            <a:off x="6510338" y="2281238"/>
            <a:ext cx="349250" cy="1533525"/>
            <a:chOff x="6510338" y="2428061"/>
            <a:chExt cx="349250" cy="1533525"/>
          </a:xfrm>
        </p:grpSpPr>
        <p:grpSp>
          <p:nvGrpSpPr>
            <p:cNvPr id="27660" name="Group 15">
              <a:extLst>
                <a:ext uri="{FF2B5EF4-FFF2-40B4-BE49-F238E27FC236}">
                  <a16:creationId xmlns:a16="http://schemas.microsoft.com/office/drawing/2014/main" id="{CA06C50F-3B73-43AD-A8B9-96FDE939799C}"/>
                </a:ext>
              </a:extLst>
            </p:cNvPr>
            <p:cNvGrpSpPr>
              <a:grpSpLocks/>
            </p:cNvGrpSpPr>
            <p:nvPr/>
          </p:nvGrpSpPr>
          <p:grpSpPr bwMode="auto">
            <a:xfrm>
              <a:off x="6510338" y="2428061"/>
              <a:ext cx="349250" cy="1533525"/>
              <a:chOff x="6494885" y="3321515"/>
              <a:chExt cx="348525" cy="1533056"/>
            </a:xfrm>
          </p:grpSpPr>
          <p:sp>
            <p:nvSpPr>
              <p:cNvPr id="27662" name="Text Box 63">
                <a:extLst>
                  <a:ext uri="{FF2B5EF4-FFF2-40B4-BE49-F238E27FC236}">
                    <a16:creationId xmlns:a16="http://schemas.microsoft.com/office/drawing/2014/main" id="{BA275D28-2C1C-414F-9CD8-61171B7136CE}"/>
                  </a:ext>
                </a:extLst>
              </p:cNvPr>
              <p:cNvSpPr txBox="1">
                <a:spLocks noChangeArrowheads="1"/>
              </p:cNvSpPr>
              <p:nvPr/>
            </p:nvSpPr>
            <p:spPr bwMode="auto">
              <a:xfrm>
                <a:off x="6494885" y="3321515"/>
                <a:ext cx="348525" cy="2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900">
                    <a:solidFill>
                      <a:schemeClr val="bg1"/>
                    </a:solidFill>
                  </a:rPr>
                  <a:t>*</a:t>
                </a:r>
              </a:p>
            </p:txBody>
          </p:sp>
          <p:grpSp>
            <p:nvGrpSpPr>
              <p:cNvPr id="27663" name="Group 329">
                <a:extLst>
                  <a:ext uri="{FF2B5EF4-FFF2-40B4-BE49-F238E27FC236}">
                    <a16:creationId xmlns:a16="http://schemas.microsoft.com/office/drawing/2014/main" id="{F89F5F44-FF73-4DC6-A2D9-2D99C971DC30}"/>
                  </a:ext>
                </a:extLst>
              </p:cNvPr>
              <p:cNvGrpSpPr>
                <a:grpSpLocks/>
              </p:cNvGrpSpPr>
              <p:nvPr/>
            </p:nvGrpSpPr>
            <p:grpSpPr bwMode="auto">
              <a:xfrm>
                <a:off x="6606040" y="3500763"/>
                <a:ext cx="126215" cy="162152"/>
                <a:chOff x="3114675" y="3619500"/>
                <a:chExt cx="139700" cy="139700"/>
              </a:xfrm>
            </p:grpSpPr>
            <p:cxnSp>
              <p:nvCxnSpPr>
                <p:cNvPr id="27665" name="Straight Connector 330">
                  <a:extLst>
                    <a:ext uri="{FF2B5EF4-FFF2-40B4-BE49-F238E27FC236}">
                      <a16:creationId xmlns:a16="http://schemas.microsoft.com/office/drawing/2014/main" id="{6C7AD645-E41A-4EA0-B571-2765EEA7AC75}"/>
                    </a:ext>
                  </a:extLst>
                </p:cNvPr>
                <p:cNvCxnSpPr>
                  <a:cxnSpLocks noChangeShapeType="1"/>
                </p:cNvCxnSpPr>
                <p:nvPr/>
              </p:nvCxnSpPr>
              <p:spPr bwMode="auto">
                <a:xfrm>
                  <a:off x="3114675" y="361950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27666" name="Straight Connector 331">
                  <a:extLst>
                    <a:ext uri="{FF2B5EF4-FFF2-40B4-BE49-F238E27FC236}">
                      <a16:creationId xmlns:a16="http://schemas.microsoft.com/office/drawing/2014/main" id="{69DE3692-BA27-40DE-A6FB-F7486656A350}"/>
                    </a:ext>
                  </a:extLst>
                </p:cNvPr>
                <p:cNvCxnSpPr>
                  <a:cxnSpLocks noChangeShapeType="1"/>
                </p:cNvCxnSpPr>
                <p:nvPr/>
              </p:nvCxnSpPr>
              <p:spPr bwMode="auto">
                <a:xfrm rot="-5400000">
                  <a:off x="3114675" y="3689350"/>
                  <a:ext cx="1397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grpSp>
          <p:sp>
            <p:nvSpPr>
              <p:cNvPr id="27664" name="Rectangle 1109">
                <a:extLst>
                  <a:ext uri="{FF2B5EF4-FFF2-40B4-BE49-F238E27FC236}">
                    <a16:creationId xmlns:a16="http://schemas.microsoft.com/office/drawing/2014/main" id="{0FF07293-B015-4E46-A264-32D187C0C241}"/>
                  </a:ext>
                </a:extLst>
              </p:cNvPr>
              <p:cNvSpPr>
                <a:spLocks noChangeArrowheads="1"/>
              </p:cNvSpPr>
              <p:nvPr/>
            </p:nvSpPr>
            <p:spPr bwMode="auto">
              <a:xfrm>
                <a:off x="6546519" y="3584515"/>
                <a:ext cx="245259" cy="1270056"/>
              </a:xfrm>
              <a:prstGeom prst="rect">
                <a:avLst/>
              </a:prstGeom>
              <a:solidFill>
                <a:srgbClr val="6666CC"/>
              </a:solidFill>
              <a:ln w="9525">
                <a:solidFill>
                  <a:schemeClr val="bg1"/>
                </a:solidFill>
                <a:miter lim="800000"/>
                <a:headEnd/>
                <a:tailEnd/>
              </a:ln>
            </p:spPr>
            <p:txBody>
              <a:bodyPr wrap="none" anchor="ct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7661" name="Text Box 1134">
              <a:extLst>
                <a:ext uri="{FF2B5EF4-FFF2-40B4-BE49-F238E27FC236}">
                  <a16:creationId xmlns:a16="http://schemas.microsoft.com/office/drawing/2014/main" id="{5891CEEC-288B-468D-990C-BAEA7D35931F}"/>
                </a:ext>
              </a:extLst>
            </p:cNvPr>
            <p:cNvSpPr txBox="1">
              <a:spLocks noChangeArrowheads="1"/>
            </p:cNvSpPr>
            <p:nvPr/>
          </p:nvSpPr>
          <p:spPr bwMode="auto">
            <a:xfrm>
              <a:off x="6542716" y="2693383"/>
              <a:ext cx="298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38</a:t>
              </a:r>
            </a:p>
          </p:txBody>
        </p:sp>
      </p:grpSp>
      <p:sp>
        <p:nvSpPr>
          <p:cNvPr id="27659" name="Rectangle 3">
            <a:extLst>
              <a:ext uri="{FF2B5EF4-FFF2-40B4-BE49-F238E27FC236}">
                <a16:creationId xmlns:a16="http://schemas.microsoft.com/office/drawing/2014/main" id="{8CF2A139-E2AE-4261-9B05-F58E283122F0}"/>
              </a:ext>
            </a:extLst>
          </p:cNvPr>
          <p:cNvSpPr>
            <a:spLocks noChangeArrowheads="1"/>
          </p:cNvSpPr>
          <p:nvPr/>
        </p:nvSpPr>
        <p:spPr bwMode="auto">
          <a:xfrm>
            <a:off x="150813" y="6446838"/>
            <a:ext cx="2295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25000"/>
              </a:lnSpc>
            </a:pPr>
            <a:r>
              <a:rPr lang="en-US" altLang="en-US" sz="900">
                <a:solidFill>
                  <a:schemeClr val="bg1"/>
                </a:solidFill>
              </a:rPr>
              <a:t>Bernal </a:t>
            </a:r>
            <a:r>
              <a:rPr lang="en-US" altLang="en-US" sz="900" i="1">
                <a:solidFill>
                  <a:schemeClr val="bg1"/>
                </a:solidFill>
              </a:rPr>
              <a:t>et al. </a:t>
            </a:r>
            <a:r>
              <a:rPr lang="en-US" altLang="en-US" sz="900">
                <a:solidFill>
                  <a:srgbClr val="FFFFFF"/>
                </a:solidFill>
              </a:rPr>
              <a:t>FASEB J: 27: 665-671,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E089A74-8F52-42C6-A1CB-1281EEF6140A}"/>
              </a:ext>
            </a:extLst>
          </p:cNvPr>
          <p:cNvSpPr>
            <a:spLocks noChangeArrowheads="1"/>
          </p:cNvSpPr>
          <p:nvPr/>
        </p:nvSpPr>
        <p:spPr bwMode="auto">
          <a:xfrm>
            <a:off x="525463" y="509588"/>
            <a:ext cx="80930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40639" bIns="0">
            <a:spAutoFit/>
          </a:bodyPr>
          <a:lstStyle>
            <a:lvl1pPr marL="396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4800" b="1">
                <a:solidFill>
                  <a:srgbClr val="FF9900"/>
                </a:solidFill>
                <a:effectLst>
                  <a:outerShdw blurRad="38100" dist="38100" dir="2700000" algn="tl">
                    <a:srgbClr val="FFFFFF"/>
                  </a:outerShdw>
                </a:effectLst>
                <a:sym typeface="Helvetica" panose="020B0604020202020204" pitchFamily="34" charset="0"/>
              </a:rPr>
              <a:t>Radiation Risk Assessment</a:t>
            </a:r>
          </a:p>
        </p:txBody>
      </p:sp>
      <p:grpSp>
        <p:nvGrpSpPr>
          <p:cNvPr id="29698" name="Group 2">
            <a:extLst>
              <a:ext uri="{FF2B5EF4-FFF2-40B4-BE49-F238E27FC236}">
                <a16:creationId xmlns:a16="http://schemas.microsoft.com/office/drawing/2014/main" id="{90892C85-3F3B-4EBC-A42E-9ACE5B1BDC4E}"/>
              </a:ext>
            </a:extLst>
          </p:cNvPr>
          <p:cNvGrpSpPr>
            <a:grpSpLocks/>
          </p:cNvGrpSpPr>
          <p:nvPr/>
        </p:nvGrpSpPr>
        <p:grpSpPr bwMode="auto">
          <a:xfrm>
            <a:off x="2430463" y="1549400"/>
            <a:ext cx="4283075" cy="4540250"/>
            <a:chOff x="3984625" y="1549400"/>
            <a:chExt cx="4283075" cy="4540250"/>
          </a:xfrm>
        </p:grpSpPr>
        <p:sp>
          <p:nvSpPr>
            <p:cNvPr id="29700" name="TextBox 7">
              <a:extLst>
                <a:ext uri="{FF2B5EF4-FFF2-40B4-BE49-F238E27FC236}">
                  <a16:creationId xmlns:a16="http://schemas.microsoft.com/office/drawing/2014/main" id="{498783F0-CEC9-47D1-AB47-1995C1474D79}"/>
                </a:ext>
              </a:extLst>
            </p:cNvPr>
            <p:cNvSpPr txBox="1">
              <a:spLocks noChangeArrowheads="1"/>
            </p:cNvSpPr>
            <p:nvPr/>
          </p:nvSpPr>
          <p:spPr bwMode="auto">
            <a:xfrm>
              <a:off x="4284663" y="1549400"/>
              <a:ext cx="3983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2400" b="1" i="1">
                  <a:solidFill>
                    <a:srgbClr val="6666FF"/>
                  </a:solidFill>
                </a:rPr>
                <a:t>Hormesis</a:t>
              </a:r>
            </a:p>
            <a:p>
              <a:pPr algn="ctr"/>
              <a:r>
                <a:rPr lang="en-US" altLang="en-US" sz="1600">
                  <a:solidFill>
                    <a:schemeClr val="bg1"/>
                  </a:solidFill>
                </a:rPr>
                <a:t>(</a:t>
              </a:r>
              <a:r>
                <a:rPr lang="en-US" altLang="en-US" sz="1600">
                  <a:solidFill>
                    <a:srgbClr val="FFFFFF"/>
                  </a:solidFill>
                </a:rPr>
                <a:t>Greek hormaein- “to excite </a:t>
              </a:r>
              <a:r>
                <a:rPr lang="en-US" altLang="en-US" sz="1600">
                  <a:solidFill>
                    <a:schemeClr val="bg1"/>
                  </a:solidFill>
                </a:rPr>
                <a:t>or stimulate”)</a:t>
              </a:r>
            </a:p>
          </p:txBody>
        </p:sp>
        <p:grpSp>
          <p:nvGrpSpPr>
            <p:cNvPr id="29701" name="Group 33">
              <a:extLst>
                <a:ext uri="{FF2B5EF4-FFF2-40B4-BE49-F238E27FC236}">
                  <a16:creationId xmlns:a16="http://schemas.microsoft.com/office/drawing/2014/main" id="{13FAB4BE-64C6-4C48-A21B-B16666954B8B}"/>
                </a:ext>
              </a:extLst>
            </p:cNvPr>
            <p:cNvGrpSpPr>
              <a:grpSpLocks/>
            </p:cNvGrpSpPr>
            <p:nvPr/>
          </p:nvGrpSpPr>
          <p:grpSpPr bwMode="auto">
            <a:xfrm>
              <a:off x="4824413" y="3019425"/>
              <a:ext cx="1874837" cy="2784475"/>
              <a:chOff x="5496550" y="3112776"/>
              <a:chExt cx="1873824" cy="2784787"/>
            </a:xfrm>
          </p:grpSpPr>
          <p:sp>
            <p:nvSpPr>
              <p:cNvPr id="29713" name="Line 14">
                <a:extLst>
                  <a:ext uri="{FF2B5EF4-FFF2-40B4-BE49-F238E27FC236}">
                    <a16:creationId xmlns:a16="http://schemas.microsoft.com/office/drawing/2014/main" id="{255276A4-05EB-4CB4-9C6B-342D3C55F99F}"/>
                  </a:ext>
                </a:extLst>
              </p:cNvPr>
              <p:cNvSpPr>
                <a:spLocks noChangeShapeType="1"/>
              </p:cNvSpPr>
              <p:nvPr/>
            </p:nvSpPr>
            <p:spPr bwMode="auto">
              <a:xfrm>
                <a:off x="6013218" y="5397500"/>
                <a:ext cx="0" cy="250825"/>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4" name="Freeform 18">
                <a:extLst>
                  <a:ext uri="{FF2B5EF4-FFF2-40B4-BE49-F238E27FC236}">
                    <a16:creationId xmlns:a16="http://schemas.microsoft.com/office/drawing/2014/main" id="{5344E691-198B-4DDA-93BC-1F2B731EA1B7}"/>
                  </a:ext>
                </a:extLst>
              </p:cNvPr>
              <p:cNvSpPr>
                <a:spLocks/>
              </p:cNvSpPr>
              <p:nvPr/>
            </p:nvSpPr>
            <p:spPr bwMode="auto">
              <a:xfrm>
                <a:off x="5496550" y="5518852"/>
                <a:ext cx="500259" cy="301625"/>
              </a:xfrm>
              <a:custGeom>
                <a:avLst/>
                <a:gdLst>
                  <a:gd name="T0" fmla="*/ 0 w 528"/>
                  <a:gd name="T1" fmla="*/ 0 h 96"/>
                  <a:gd name="T2" fmla="*/ 2147483647 w 528"/>
                  <a:gd name="T3" fmla="*/ 2147483647 h 96"/>
                  <a:gd name="T4" fmla="*/ 2147483647 w 528"/>
                  <a:gd name="T5" fmla="*/ 0 h 96"/>
                  <a:gd name="T6" fmla="*/ 0 60000 65536"/>
                  <a:gd name="T7" fmla="*/ 0 60000 65536"/>
                  <a:gd name="T8" fmla="*/ 0 60000 65536"/>
                  <a:gd name="T9" fmla="*/ 0 w 528"/>
                  <a:gd name="T10" fmla="*/ 0 h 96"/>
                  <a:gd name="T11" fmla="*/ 528 w 528"/>
                  <a:gd name="T12" fmla="*/ 96 h 96"/>
                </a:gdLst>
                <a:ahLst/>
                <a:cxnLst>
                  <a:cxn ang="T6">
                    <a:pos x="T0" y="T1"/>
                  </a:cxn>
                  <a:cxn ang="T7">
                    <a:pos x="T2" y="T3"/>
                  </a:cxn>
                  <a:cxn ang="T8">
                    <a:pos x="T4" y="T5"/>
                  </a:cxn>
                </a:cxnLst>
                <a:rect l="T9" t="T10" r="T11" b="T12"/>
                <a:pathLst>
                  <a:path w="528" h="96">
                    <a:moveTo>
                      <a:pt x="0" y="0"/>
                    </a:moveTo>
                    <a:cubicBezTo>
                      <a:pt x="76" y="48"/>
                      <a:pt x="152" y="96"/>
                      <a:pt x="240" y="96"/>
                    </a:cubicBezTo>
                    <a:cubicBezTo>
                      <a:pt x="328" y="96"/>
                      <a:pt x="480" y="16"/>
                      <a:pt x="528" y="0"/>
                    </a:cubicBez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5" name="Line 19">
                <a:extLst>
                  <a:ext uri="{FF2B5EF4-FFF2-40B4-BE49-F238E27FC236}">
                    <a16:creationId xmlns:a16="http://schemas.microsoft.com/office/drawing/2014/main" id="{744AA5AD-3E7C-455D-BC77-E81DF15E2872}"/>
                  </a:ext>
                </a:extLst>
              </p:cNvPr>
              <p:cNvSpPr>
                <a:spLocks noChangeShapeType="1"/>
              </p:cNvSpPr>
              <p:nvPr/>
            </p:nvSpPr>
            <p:spPr bwMode="auto">
              <a:xfrm flipV="1">
                <a:off x="5998669" y="3112776"/>
                <a:ext cx="1371705" cy="240991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6" name="Rectangle 3">
                <a:extLst>
                  <a:ext uri="{FF2B5EF4-FFF2-40B4-BE49-F238E27FC236}">
                    <a16:creationId xmlns:a16="http://schemas.microsoft.com/office/drawing/2014/main" id="{31359EC1-BAA0-45DA-96D8-AD724E5C040A}"/>
                  </a:ext>
                </a:extLst>
              </p:cNvPr>
              <p:cNvSpPr>
                <a:spLocks noChangeArrowheads="1"/>
              </p:cNvSpPr>
              <p:nvPr/>
            </p:nvSpPr>
            <p:spPr bwMode="auto">
              <a:xfrm>
                <a:off x="5772803" y="5681663"/>
                <a:ext cx="511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800">
                    <a:solidFill>
                      <a:schemeClr val="bg1"/>
                    </a:solidFill>
                  </a:rPr>
                  <a:t>10 cGy </a:t>
                </a:r>
                <a:endParaRPr lang="en-US" altLang="en-US" sz="800"/>
              </a:p>
            </p:txBody>
          </p:sp>
        </p:grpSp>
        <p:grpSp>
          <p:nvGrpSpPr>
            <p:cNvPr id="29702" name="Group 1">
              <a:extLst>
                <a:ext uri="{FF2B5EF4-FFF2-40B4-BE49-F238E27FC236}">
                  <a16:creationId xmlns:a16="http://schemas.microsoft.com/office/drawing/2014/main" id="{AB0AFC2F-CAA1-4E34-B88B-644E12F19071}"/>
                </a:ext>
              </a:extLst>
            </p:cNvPr>
            <p:cNvGrpSpPr>
              <a:grpSpLocks/>
            </p:cNvGrpSpPr>
            <p:nvPr/>
          </p:nvGrpSpPr>
          <p:grpSpPr bwMode="auto">
            <a:xfrm>
              <a:off x="3984625" y="2263775"/>
              <a:ext cx="3675063" cy="3825875"/>
              <a:chOff x="4656180" y="2357438"/>
              <a:chExt cx="3675020" cy="3825875"/>
            </a:xfrm>
          </p:grpSpPr>
          <p:grpSp>
            <p:nvGrpSpPr>
              <p:cNvPr id="29703" name="Group 6">
                <a:extLst>
                  <a:ext uri="{FF2B5EF4-FFF2-40B4-BE49-F238E27FC236}">
                    <a16:creationId xmlns:a16="http://schemas.microsoft.com/office/drawing/2014/main" id="{E1583005-0489-4C57-9CDD-82A1BFFC21EE}"/>
                  </a:ext>
                </a:extLst>
              </p:cNvPr>
              <p:cNvGrpSpPr>
                <a:grpSpLocks/>
              </p:cNvGrpSpPr>
              <p:nvPr/>
            </p:nvGrpSpPr>
            <p:grpSpPr bwMode="auto">
              <a:xfrm>
                <a:off x="4656180" y="2357438"/>
                <a:ext cx="3675020" cy="3825875"/>
                <a:chOff x="4656181" y="2357438"/>
                <a:chExt cx="3675019" cy="3825875"/>
              </a:xfrm>
            </p:grpSpPr>
            <p:sp>
              <p:nvSpPr>
                <p:cNvPr id="29705" name="Line 8">
                  <a:extLst>
                    <a:ext uri="{FF2B5EF4-FFF2-40B4-BE49-F238E27FC236}">
                      <a16:creationId xmlns:a16="http://schemas.microsoft.com/office/drawing/2014/main" id="{D5C2165A-5DEF-422F-94B3-CD453D063598}"/>
                    </a:ext>
                  </a:extLst>
                </p:cNvPr>
                <p:cNvSpPr>
                  <a:spLocks noChangeShapeType="1"/>
                </p:cNvSpPr>
                <p:nvPr/>
              </p:nvSpPr>
              <p:spPr bwMode="auto">
                <a:xfrm flipH="1" flipV="1">
                  <a:off x="5469059" y="2357438"/>
                  <a:ext cx="30161" cy="319246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9">
                  <a:extLst>
                    <a:ext uri="{FF2B5EF4-FFF2-40B4-BE49-F238E27FC236}">
                      <a16:creationId xmlns:a16="http://schemas.microsoft.com/office/drawing/2014/main" id="{396E46E6-6B0C-4E60-B4DA-E73A297385BC}"/>
                    </a:ext>
                  </a:extLst>
                </p:cNvPr>
                <p:cNvSpPr>
                  <a:spLocks noChangeShapeType="1"/>
                </p:cNvSpPr>
                <p:nvPr/>
              </p:nvSpPr>
              <p:spPr bwMode="auto">
                <a:xfrm>
                  <a:off x="5480171" y="5521325"/>
                  <a:ext cx="2851029"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Text Box 12">
                  <a:extLst>
                    <a:ext uri="{FF2B5EF4-FFF2-40B4-BE49-F238E27FC236}">
                      <a16:creationId xmlns:a16="http://schemas.microsoft.com/office/drawing/2014/main" id="{D26E5C6C-297E-418F-8DC2-962D571A93D6}"/>
                    </a:ext>
                  </a:extLst>
                </p:cNvPr>
                <p:cNvSpPr txBox="1">
                  <a:spLocks noChangeArrowheads="1"/>
                </p:cNvSpPr>
                <p:nvPr/>
              </p:nvSpPr>
              <p:spPr bwMode="auto">
                <a:xfrm rot="-5380591">
                  <a:off x="3546646" y="3617812"/>
                  <a:ext cx="2916183" cy="69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lnSpc>
                      <a:spcPct val="110000"/>
                    </a:lnSpc>
                  </a:pPr>
                  <a:r>
                    <a:rPr lang="en-US" altLang="en-US" sz="1800">
                      <a:solidFill>
                        <a:schemeClr val="bg1"/>
                      </a:solidFill>
                      <a:ea typeface="MS PGothic" panose="020B0600070205080204" pitchFamily="34" charset="-128"/>
                    </a:rPr>
                    <a:t>Negative Biological Effects</a:t>
                  </a:r>
                </a:p>
                <a:p>
                  <a:pPr algn="ctr">
                    <a:lnSpc>
                      <a:spcPct val="110000"/>
                    </a:lnSpc>
                  </a:pPr>
                  <a:r>
                    <a:rPr lang="en-US" altLang="en-US" sz="1800">
                      <a:solidFill>
                        <a:schemeClr val="bg1"/>
                      </a:solidFill>
                      <a:ea typeface="MS PGothic" panose="020B0600070205080204" pitchFamily="34" charset="-128"/>
                    </a:rPr>
                    <a:t>(Yellow Obese Mice)</a:t>
                  </a:r>
                </a:p>
              </p:txBody>
            </p:sp>
            <p:sp>
              <p:nvSpPr>
                <p:cNvPr id="29708" name="Text Box 13">
                  <a:extLst>
                    <a:ext uri="{FF2B5EF4-FFF2-40B4-BE49-F238E27FC236}">
                      <a16:creationId xmlns:a16="http://schemas.microsoft.com/office/drawing/2014/main" id="{50A56AB2-F017-4087-ABA1-E5A17BC51631}"/>
                    </a:ext>
                  </a:extLst>
                </p:cNvPr>
                <p:cNvSpPr txBox="1">
                  <a:spLocks noChangeArrowheads="1"/>
                </p:cNvSpPr>
                <p:nvPr/>
              </p:nvSpPr>
              <p:spPr bwMode="auto">
                <a:xfrm>
                  <a:off x="6024661" y="5813425"/>
                  <a:ext cx="176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800">
                      <a:solidFill>
                        <a:schemeClr val="bg1"/>
                      </a:solidFill>
                      <a:ea typeface="MS PGothic" panose="020B0600070205080204" pitchFamily="34" charset="-128"/>
                    </a:rPr>
                    <a:t>Radiation Dose</a:t>
                  </a:r>
                </a:p>
              </p:txBody>
            </p:sp>
            <p:sp>
              <p:nvSpPr>
                <p:cNvPr id="29709" name="Line 11">
                  <a:extLst>
                    <a:ext uri="{FF2B5EF4-FFF2-40B4-BE49-F238E27FC236}">
                      <a16:creationId xmlns:a16="http://schemas.microsoft.com/office/drawing/2014/main" id="{AD78E5F7-9376-443F-989F-F8667C01430F}"/>
                    </a:ext>
                  </a:extLst>
                </p:cNvPr>
                <p:cNvSpPr>
                  <a:spLocks noChangeShapeType="1"/>
                </p:cNvSpPr>
                <p:nvPr/>
              </p:nvSpPr>
              <p:spPr bwMode="auto">
                <a:xfrm flipV="1">
                  <a:off x="6593130" y="3136713"/>
                  <a:ext cx="923767" cy="1095561"/>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Rectangle 1">
                  <a:extLst>
                    <a:ext uri="{FF2B5EF4-FFF2-40B4-BE49-F238E27FC236}">
                      <a16:creationId xmlns:a16="http://schemas.microsoft.com/office/drawing/2014/main" id="{18E3EA7B-8EB7-486C-A151-4686FF66E3E4}"/>
                    </a:ext>
                  </a:extLst>
                </p:cNvPr>
                <p:cNvSpPr>
                  <a:spLocks noChangeArrowheads="1"/>
                </p:cNvSpPr>
                <p:nvPr/>
              </p:nvSpPr>
              <p:spPr bwMode="auto">
                <a:xfrm>
                  <a:off x="7043888" y="2767458"/>
                  <a:ext cx="971413" cy="27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200" b="1">
                      <a:solidFill>
                        <a:srgbClr val="FFFFFF"/>
                      </a:solidFill>
                      <a:sym typeface="Helvetica" panose="020B0604020202020204" pitchFamily="34" charset="0"/>
                    </a:rPr>
                    <a:t>LNT Model</a:t>
                  </a:r>
                  <a:endParaRPr lang="en-US" altLang="en-US" sz="1200"/>
                </a:p>
              </p:txBody>
            </p:sp>
            <p:sp>
              <p:nvSpPr>
                <p:cNvPr id="29711" name="Text Box 1134">
                  <a:extLst>
                    <a:ext uri="{FF2B5EF4-FFF2-40B4-BE49-F238E27FC236}">
                      <a16:creationId xmlns:a16="http://schemas.microsoft.com/office/drawing/2014/main" id="{1885E80A-8D65-48F4-B8F7-C5BA9B96E220}"/>
                    </a:ext>
                  </a:extLst>
                </p:cNvPr>
                <p:cNvSpPr txBox="1">
                  <a:spLocks noChangeArrowheads="1"/>
                </p:cNvSpPr>
                <p:nvPr/>
              </p:nvSpPr>
              <p:spPr bwMode="auto">
                <a:xfrm>
                  <a:off x="5217870" y="5368776"/>
                  <a:ext cx="189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1200" b="1">
                      <a:solidFill>
                        <a:schemeClr val="bg1"/>
                      </a:solidFill>
                    </a:rPr>
                    <a:t>0</a:t>
                  </a:r>
                </a:p>
              </p:txBody>
            </p:sp>
            <p:sp>
              <p:nvSpPr>
                <p:cNvPr id="29712" name="Oval 1">
                  <a:extLst>
                    <a:ext uri="{FF2B5EF4-FFF2-40B4-BE49-F238E27FC236}">
                      <a16:creationId xmlns:a16="http://schemas.microsoft.com/office/drawing/2014/main" id="{0E9532E4-C31A-402A-A8C5-EB5865F06602}"/>
                    </a:ext>
                  </a:extLst>
                </p:cNvPr>
                <p:cNvSpPr>
                  <a:spLocks noChangeArrowheads="1"/>
                </p:cNvSpPr>
                <p:nvPr/>
              </p:nvSpPr>
              <p:spPr bwMode="auto">
                <a:xfrm rot="-3022587">
                  <a:off x="6400980" y="3600807"/>
                  <a:ext cx="1232108" cy="272260"/>
                </a:xfrm>
                <a:prstGeom prst="ellipse">
                  <a:avLst/>
                </a:prstGeom>
                <a:solidFill>
                  <a:srgbClr val="FF0080">
                    <a:alpha val="50195"/>
                  </a:srgbClr>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endParaRPr lang="en-US" altLang="en-US" sz="3200"/>
                </a:p>
              </p:txBody>
            </p:sp>
          </p:grpSp>
          <p:sp>
            <p:nvSpPr>
              <p:cNvPr id="29704" name="Line 11">
                <a:extLst>
                  <a:ext uri="{FF2B5EF4-FFF2-40B4-BE49-F238E27FC236}">
                    <a16:creationId xmlns:a16="http://schemas.microsoft.com/office/drawing/2014/main" id="{25808144-4AB5-4DDB-9BD5-CE8D935C7202}"/>
                  </a:ext>
                </a:extLst>
              </p:cNvPr>
              <p:cNvSpPr>
                <a:spLocks noChangeShapeType="1"/>
              </p:cNvSpPr>
              <p:nvPr/>
            </p:nvSpPr>
            <p:spPr bwMode="auto">
              <a:xfrm flipV="1">
                <a:off x="5518854" y="4245444"/>
                <a:ext cx="1059746" cy="1256829"/>
              </a:xfrm>
              <a:prstGeom prst="line">
                <a:avLst/>
              </a:prstGeom>
              <a:noFill/>
              <a:ln w="25400">
                <a:solidFill>
                  <a:schemeClr val="bg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9699" name="Text Box 1186">
            <a:extLst>
              <a:ext uri="{FF2B5EF4-FFF2-40B4-BE49-F238E27FC236}">
                <a16:creationId xmlns:a16="http://schemas.microsoft.com/office/drawing/2014/main" id="{F1C480A9-1054-4643-8A0B-D452A04424E4}"/>
              </a:ext>
            </a:extLst>
          </p:cNvPr>
          <p:cNvSpPr txBox="1">
            <a:spLocks noChangeArrowheads="1"/>
          </p:cNvSpPr>
          <p:nvPr/>
        </p:nvSpPr>
        <p:spPr bwMode="auto">
          <a:xfrm>
            <a:off x="6667500" y="6410325"/>
            <a:ext cx="2252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200" b="1">
                <a:solidFill>
                  <a:srgbClr val="FFFF00"/>
                </a:solidFill>
              </a:rPr>
              <a:t>http://www.geneimprint.com</a:t>
            </a:r>
            <a:endParaRPr lang="en-US" altLang="en-US" sz="1200"/>
          </a:p>
        </p:txBody>
      </p:sp>
    </p:spTree>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a:extLst>
              <a:ext uri="{FF2B5EF4-FFF2-40B4-BE49-F238E27FC236}">
                <a16:creationId xmlns:a16="http://schemas.microsoft.com/office/drawing/2014/main" id="{C9B5EB9F-C4BD-4740-808E-3F0EBDDFFF39}"/>
              </a:ext>
            </a:extLst>
          </p:cNvPr>
          <p:cNvSpPr txBox="1">
            <a:spLocks noChangeArrowheads="1"/>
          </p:cNvSpPr>
          <p:nvPr/>
        </p:nvSpPr>
        <p:spPr bwMode="auto">
          <a:xfrm>
            <a:off x="6745288" y="6488113"/>
            <a:ext cx="22526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64" tIns="50932" rIns="101864" bIns="50932">
            <a:spAutoFit/>
          </a:bodyPr>
          <a:lstStyle>
            <a:lvl1pPr defTabSz="1019175" eaLnBrk="0" hangingPunct="0">
              <a:defRPr sz="3000">
                <a:solidFill>
                  <a:schemeClr val="tx1"/>
                </a:solidFill>
                <a:latin typeface="Helvetica" panose="020B0604020202020204" pitchFamily="34" charset="0"/>
                <a:ea typeface="ヒラギノ角ゴ Pro W3" pitchFamily="6" charset="-128"/>
              </a:defRPr>
            </a:lvl1pPr>
            <a:lvl2pPr marL="742950" indent="-285750" defTabSz="1019175" eaLnBrk="0" hangingPunct="0">
              <a:defRPr sz="3000">
                <a:solidFill>
                  <a:schemeClr val="tx1"/>
                </a:solidFill>
                <a:latin typeface="Helvetica" panose="020B0604020202020204" pitchFamily="34" charset="0"/>
                <a:ea typeface="ヒラギノ角ゴ Pro W3" pitchFamily="6" charset="-128"/>
              </a:defRPr>
            </a:lvl2pPr>
            <a:lvl3pPr marL="1143000" indent="-228600" defTabSz="1019175" eaLnBrk="0" hangingPunct="0">
              <a:defRPr sz="3000">
                <a:solidFill>
                  <a:schemeClr val="tx1"/>
                </a:solidFill>
                <a:latin typeface="Helvetica" panose="020B0604020202020204" pitchFamily="34" charset="0"/>
                <a:ea typeface="ヒラギノ角ゴ Pro W3" pitchFamily="6" charset="-128"/>
              </a:defRPr>
            </a:lvl3pPr>
            <a:lvl4pPr marL="1600200" indent="-228600" defTabSz="1019175" eaLnBrk="0" hangingPunct="0">
              <a:defRPr sz="3000">
                <a:solidFill>
                  <a:schemeClr val="tx1"/>
                </a:solidFill>
                <a:latin typeface="Helvetica" panose="020B0604020202020204" pitchFamily="34" charset="0"/>
                <a:ea typeface="ヒラギノ角ゴ Pro W3" pitchFamily="6" charset="-128"/>
              </a:defRPr>
            </a:lvl4pPr>
            <a:lvl5pPr marL="2057400" indent="-228600" defTabSz="1019175" eaLnBrk="0" hangingPunct="0">
              <a:defRPr sz="3000">
                <a:solidFill>
                  <a:schemeClr val="tx1"/>
                </a:solidFill>
                <a:latin typeface="Helvetica" panose="020B0604020202020204" pitchFamily="34" charset="0"/>
                <a:ea typeface="ヒラギノ角ゴ Pro W3" pitchFamily="6" charset="-128"/>
              </a:defRPr>
            </a:lvl5pPr>
            <a:lvl6pPr marL="25146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defTabSz="1019175"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r>
              <a:rPr lang="en-US" altLang="en-US" sz="1200" b="1">
                <a:solidFill>
                  <a:srgbClr val="FFFF00"/>
                </a:solidFill>
              </a:rPr>
              <a:t>http://www.geneimprint.com</a:t>
            </a:r>
            <a:endParaRPr lang="en-US" altLang="en-US" sz="1200">
              <a:latin typeface="Times" panose="02020603050405020304" pitchFamily="18" charset="0"/>
            </a:endParaRPr>
          </a:p>
        </p:txBody>
      </p:sp>
      <p:grpSp>
        <p:nvGrpSpPr>
          <p:cNvPr id="31746" name="Group 1">
            <a:extLst>
              <a:ext uri="{FF2B5EF4-FFF2-40B4-BE49-F238E27FC236}">
                <a16:creationId xmlns:a16="http://schemas.microsoft.com/office/drawing/2014/main" id="{9225519A-C2D1-4EFE-B985-E12478C8BC17}"/>
              </a:ext>
            </a:extLst>
          </p:cNvPr>
          <p:cNvGrpSpPr>
            <a:grpSpLocks/>
          </p:cNvGrpSpPr>
          <p:nvPr/>
        </p:nvGrpSpPr>
        <p:grpSpPr bwMode="auto">
          <a:xfrm>
            <a:off x="1157288" y="1266825"/>
            <a:ext cx="6829425" cy="4324350"/>
            <a:chOff x="1125102" y="222882"/>
            <a:chExt cx="6830964" cy="4324927"/>
          </a:xfrm>
        </p:grpSpPr>
        <p:sp>
          <p:nvSpPr>
            <p:cNvPr id="15" name="Rectangle 2">
              <a:extLst>
                <a:ext uri="{FF2B5EF4-FFF2-40B4-BE49-F238E27FC236}">
                  <a16:creationId xmlns:a16="http://schemas.microsoft.com/office/drawing/2014/main" id="{2BFF3730-886C-4D1D-BD04-076D19FA383D}"/>
                </a:ext>
              </a:extLst>
            </p:cNvPr>
            <p:cNvSpPr>
              <a:spLocks noChangeArrowheads="1"/>
            </p:cNvSpPr>
            <p:nvPr/>
          </p:nvSpPr>
          <p:spPr bwMode="auto">
            <a:xfrm>
              <a:off x="2644681" y="222882"/>
              <a:ext cx="3802920" cy="924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40639" bIns="0">
              <a:spAutoFit/>
            </a:bodyPr>
            <a:lstStyle>
              <a:lvl1pPr marL="396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gn="ctr"/>
              <a:r>
                <a:rPr lang="en-US" altLang="en-US" sz="6000" b="1">
                  <a:solidFill>
                    <a:srgbClr val="FF9900"/>
                  </a:solidFill>
                  <a:effectLst>
                    <a:outerShdw blurRad="38100" dist="38100" dir="2700000" algn="tl">
                      <a:srgbClr val="FFFFFF"/>
                    </a:outerShdw>
                  </a:effectLst>
                  <a:sym typeface="Helvetica" panose="020B0604020202020204" pitchFamily="34" charset="0"/>
                </a:rPr>
                <a:t>Questions</a:t>
              </a:r>
            </a:p>
          </p:txBody>
        </p:sp>
        <p:sp>
          <p:nvSpPr>
            <p:cNvPr id="31748" name="Text Box 3">
              <a:extLst>
                <a:ext uri="{FF2B5EF4-FFF2-40B4-BE49-F238E27FC236}">
                  <a16:creationId xmlns:a16="http://schemas.microsoft.com/office/drawing/2014/main" id="{F4C977C3-48FD-4AB3-9609-39EBCBDAF4E2}"/>
                </a:ext>
              </a:extLst>
            </p:cNvPr>
            <p:cNvSpPr txBox="1">
              <a:spLocks noChangeArrowheads="1"/>
            </p:cNvSpPr>
            <p:nvPr/>
          </p:nvSpPr>
          <p:spPr bwMode="auto">
            <a:xfrm>
              <a:off x="1125102" y="3783497"/>
              <a:ext cx="6830964" cy="7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2000">
                  <a:solidFill>
                    <a:srgbClr val="FFFFFF"/>
                  </a:solidFill>
                </a:rPr>
                <a:t>Is the LNT model potentially inappropriate for estimating human risk to low doses of ionizing radiation?</a:t>
              </a:r>
            </a:p>
          </p:txBody>
        </p:sp>
        <p:sp>
          <p:nvSpPr>
            <p:cNvPr id="31749" name="Text Box 3">
              <a:extLst>
                <a:ext uri="{FF2B5EF4-FFF2-40B4-BE49-F238E27FC236}">
                  <a16:creationId xmlns:a16="http://schemas.microsoft.com/office/drawing/2014/main" id="{6A0F188F-CE9E-4244-B48A-B9DD0467E249}"/>
                </a:ext>
              </a:extLst>
            </p:cNvPr>
            <p:cNvSpPr txBox="1">
              <a:spLocks noChangeArrowheads="1"/>
            </p:cNvSpPr>
            <p:nvPr/>
          </p:nvSpPr>
          <p:spPr bwMode="auto">
            <a:xfrm>
              <a:off x="1125102" y="2953696"/>
              <a:ext cx="6830964" cy="7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2000">
                  <a:solidFill>
                    <a:srgbClr val="FFFFFF"/>
                  </a:solidFill>
                </a:rPr>
                <a:t>Does low dose ionizing radiation alter the human epigenome?</a:t>
              </a:r>
            </a:p>
          </p:txBody>
        </p:sp>
        <p:sp>
          <p:nvSpPr>
            <p:cNvPr id="31750" name="Text Box 3">
              <a:extLst>
                <a:ext uri="{FF2B5EF4-FFF2-40B4-BE49-F238E27FC236}">
                  <a16:creationId xmlns:a16="http://schemas.microsoft.com/office/drawing/2014/main" id="{AC297A3F-0C62-451C-B190-95629C788F1E}"/>
                </a:ext>
              </a:extLst>
            </p:cNvPr>
            <p:cNvSpPr txBox="1">
              <a:spLocks noChangeArrowheads="1"/>
            </p:cNvSpPr>
            <p:nvPr/>
          </p:nvSpPr>
          <p:spPr bwMode="auto">
            <a:xfrm>
              <a:off x="1125103" y="1337711"/>
              <a:ext cx="6830962" cy="7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2000">
                  <a:solidFill>
                    <a:srgbClr val="FFFFFF"/>
                  </a:solidFill>
                </a:rPr>
                <a:t>Do other frequencies of electromagnetic radiation and high energy particles also alter the epigenome?</a:t>
              </a:r>
            </a:p>
          </p:txBody>
        </p:sp>
        <p:sp>
          <p:nvSpPr>
            <p:cNvPr id="31751" name="Text Box 3">
              <a:extLst>
                <a:ext uri="{FF2B5EF4-FFF2-40B4-BE49-F238E27FC236}">
                  <a16:creationId xmlns:a16="http://schemas.microsoft.com/office/drawing/2014/main" id="{EADE6098-5197-4A2C-83A2-2A11029DAD74}"/>
                </a:ext>
              </a:extLst>
            </p:cNvPr>
            <p:cNvSpPr txBox="1">
              <a:spLocks noChangeArrowheads="1"/>
            </p:cNvSpPr>
            <p:nvPr/>
          </p:nvSpPr>
          <p:spPr bwMode="auto">
            <a:xfrm>
              <a:off x="1125102" y="2144754"/>
              <a:ext cx="6830964" cy="7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3000">
                  <a:solidFill>
                    <a:schemeClr val="tx1"/>
                  </a:solidFill>
                  <a:latin typeface="Helvetica" panose="020B0604020202020204" pitchFamily="34" charset="0"/>
                  <a:ea typeface="ヒラギノ角ゴ Pro W3" pitchFamily="6" charset="-128"/>
                </a:defRPr>
              </a:lvl1pPr>
              <a:lvl2pPr marL="742950" indent="-285750" eaLnBrk="0" hangingPunct="0">
                <a:defRPr sz="3000">
                  <a:solidFill>
                    <a:schemeClr val="tx1"/>
                  </a:solidFill>
                  <a:latin typeface="Helvetica" panose="020B0604020202020204" pitchFamily="34" charset="0"/>
                  <a:ea typeface="ヒラギノ角ゴ Pro W3" pitchFamily="6" charset="-128"/>
                </a:defRPr>
              </a:lvl2pPr>
              <a:lvl3pPr marL="1143000" indent="-228600" eaLnBrk="0" hangingPunct="0">
                <a:defRPr sz="3000">
                  <a:solidFill>
                    <a:schemeClr val="tx1"/>
                  </a:solidFill>
                  <a:latin typeface="Helvetica" panose="020B0604020202020204" pitchFamily="34" charset="0"/>
                  <a:ea typeface="ヒラギノ角ゴ Pro W3" pitchFamily="6" charset="-128"/>
                </a:defRPr>
              </a:lvl3pPr>
              <a:lvl4pPr marL="1600200" indent="-228600" eaLnBrk="0" hangingPunct="0">
                <a:defRPr sz="3000">
                  <a:solidFill>
                    <a:schemeClr val="tx1"/>
                  </a:solidFill>
                  <a:latin typeface="Helvetica" panose="020B0604020202020204" pitchFamily="34" charset="0"/>
                  <a:ea typeface="ヒラギノ角ゴ Pro W3" pitchFamily="6" charset="-128"/>
                </a:defRPr>
              </a:lvl4pPr>
              <a:lvl5pPr marL="2057400" indent="-228600" eaLnBrk="0" hangingPunct="0">
                <a:defRPr sz="3000">
                  <a:solidFill>
                    <a:schemeClr val="tx1"/>
                  </a:solidFill>
                  <a:latin typeface="Helvetica" panose="020B0604020202020204" pitchFamily="34" charset="0"/>
                  <a:ea typeface="ヒラギノ角ゴ Pro W3" pitchFamily="6" charset="-128"/>
                </a:defRPr>
              </a:lvl5pPr>
              <a:lvl6pPr marL="25146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6pPr>
              <a:lvl7pPr marL="29718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7pPr>
              <a:lvl8pPr marL="34290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8pPr>
              <a:lvl9pPr marL="3886200" indent="-228600" eaLnBrk="0" fontAlgn="base" hangingPunct="0">
                <a:spcBef>
                  <a:spcPct val="0"/>
                </a:spcBef>
                <a:spcAft>
                  <a:spcPct val="0"/>
                </a:spcAft>
                <a:defRPr sz="3000">
                  <a:solidFill>
                    <a:schemeClr val="tx1"/>
                  </a:solidFill>
                  <a:latin typeface="Helvetica" panose="020B0604020202020204" pitchFamily="34" charset="0"/>
                  <a:ea typeface="ヒラギノ角ゴ Pro W3" pitchFamily="6" charset="-128"/>
                </a:defRPr>
              </a:lvl9pPr>
            </a:lstStyle>
            <a:p>
              <a:pPr>
                <a:lnSpc>
                  <a:spcPct val="110000"/>
                </a:lnSpc>
                <a:spcAft>
                  <a:spcPct val="50000"/>
                </a:spcAft>
                <a:buClr>
                  <a:srgbClr val="FF0080"/>
                </a:buClr>
                <a:buSzPct val="175000"/>
                <a:buFont typeface="Times" panose="02020603050405020304" pitchFamily="18" charset="0"/>
                <a:buChar char="•"/>
              </a:pPr>
              <a:r>
                <a:rPr lang="en-US" altLang="en-US" sz="2000">
                  <a:solidFill>
                    <a:srgbClr val="FFFFFF"/>
                  </a:solidFill>
                </a:rPr>
                <a:t>What are the signal transduction pathways that link the formation of ROS to altered DNA methylation?</a:t>
              </a:r>
            </a:p>
          </p:txBody>
        </p:sp>
      </p:gr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Helvetica"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45037</TotalTime>
  <Words>1392</Words>
  <Application>Microsoft Office PowerPoint</Application>
  <PresentationFormat>On-screen Show (4:3)</PresentationFormat>
  <Paragraphs>305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Helvetica</vt:lpstr>
      <vt:lpstr>ヒラギノ角ゴ Pro W3</vt:lpstr>
      <vt:lpstr>Arial</vt:lpstr>
      <vt:lpstr>Times</vt:lpstr>
      <vt:lpstr>MS PGothic</vt:lpstr>
      <vt:lpstr>Zapfino</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Randy L. Jirtle</dc:creator>
  <cp:lastModifiedBy>Steve Baker</cp:lastModifiedBy>
  <cp:revision>2109</cp:revision>
  <cp:lastPrinted>2001-04-25T01:46:15Z</cp:lastPrinted>
  <dcterms:created xsi:type="dcterms:W3CDTF">2011-11-15T17:11:43Z</dcterms:created>
  <dcterms:modified xsi:type="dcterms:W3CDTF">2018-10-01T20:30:13Z</dcterms:modified>
</cp:coreProperties>
</file>